
<file path=[Content_Types].xml><?xml version="1.0" encoding="utf-8"?>
<Types xmlns="http://schemas.openxmlformats.org/package/2006/content-types">
  <Default Extension="bin" ContentType="image/unknown"/>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8" r:id="rId2"/>
  </p:sldMasterIdLst>
  <p:notesMasterIdLst>
    <p:notesMasterId r:id="rId40"/>
  </p:notesMasterIdLst>
  <p:sldIdLst>
    <p:sldId id="256" r:id="rId3"/>
    <p:sldId id="342" r:id="rId4"/>
    <p:sldId id="259" r:id="rId5"/>
    <p:sldId id="344" r:id="rId6"/>
    <p:sldId id="263" r:id="rId7"/>
    <p:sldId id="354" r:id="rId8"/>
    <p:sldId id="337" r:id="rId9"/>
    <p:sldId id="323" r:id="rId10"/>
    <p:sldId id="345" r:id="rId11"/>
    <p:sldId id="346" r:id="rId12"/>
    <p:sldId id="347" r:id="rId13"/>
    <p:sldId id="348" r:id="rId14"/>
    <p:sldId id="272" r:id="rId15"/>
    <p:sldId id="349" r:id="rId16"/>
    <p:sldId id="355" r:id="rId17"/>
    <p:sldId id="350" r:id="rId18"/>
    <p:sldId id="303" r:id="rId19"/>
    <p:sldId id="351" r:id="rId20"/>
    <p:sldId id="311" r:id="rId21"/>
    <p:sldId id="312" r:id="rId22"/>
    <p:sldId id="331" r:id="rId23"/>
    <p:sldId id="333" r:id="rId24"/>
    <p:sldId id="307" r:id="rId25"/>
    <p:sldId id="357" r:id="rId26"/>
    <p:sldId id="319" r:id="rId27"/>
    <p:sldId id="320" r:id="rId28"/>
    <p:sldId id="353" r:id="rId29"/>
    <p:sldId id="310" r:id="rId30"/>
    <p:sldId id="356" r:id="rId31"/>
    <p:sldId id="318" r:id="rId32"/>
    <p:sldId id="315" r:id="rId33"/>
    <p:sldId id="316" r:id="rId34"/>
    <p:sldId id="329" r:id="rId35"/>
    <p:sldId id="321" r:id="rId36"/>
    <p:sldId id="322" r:id="rId37"/>
    <p:sldId id="330" r:id="rId38"/>
    <p:sldId id="301"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DM Sans" pitchFamily="2" charset="77"/>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7"/>
    <a:srgbClr val="D9D2C7"/>
    <a:srgbClr val="8355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C5CF47-2DC3-47E0-8CE5-4388B92203F8}">
  <a:tblStyle styleId="{6EC5CF47-2DC3-47E0-8CE5-4388B92203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73" autoAdjust="0"/>
  </p:normalViewPr>
  <p:slideViewPr>
    <p:cSldViewPr snapToGrid="0">
      <p:cViewPr varScale="1">
        <p:scale>
          <a:sx n="142" d="100"/>
          <a:sy n="142" d="100"/>
        </p:scale>
        <p:origin x="7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vik Saxena" userId="S::saxena.rit@northeastern.edu::b631e42d-6ff0-4ff2-8483-1ec7d7574eec" providerId="AD" clId="Web-{E8FCF351-42B6-43AD-88CE-CB058F1FC3F6}"/>
    <pc:docChg chg="modSld">
      <pc:chgData name="Ritvik Saxena" userId="S::saxena.rit@northeastern.edu::b631e42d-6ff0-4ff2-8483-1ec7d7574eec" providerId="AD" clId="Web-{E8FCF351-42B6-43AD-88CE-CB058F1FC3F6}" dt="2023-04-17T15:58:56.162" v="6" actId="20577"/>
      <pc:docMkLst>
        <pc:docMk/>
      </pc:docMkLst>
      <pc:sldChg chg="modSp">
        <pc:chgData name="Ritvik Saxena" userId="S::saxena.rit@northeastern.edu::b631e42d-6ff0-4ff2-8483-1ec7d7574eec" providerId="AD" clId="Web-{E8FCF351-42B6-43AD-88CE-CB058F1FC3F6}" dt="2023-04-17T15:58:56.162" v="6" actId="20577"/>
        <pc:sldMkLst>
          <pc:docMk/>
          <pc:sldMk cId="330289944" sldId="306"/>
        </pc:sldMkLst>
        <pc:spChg chg="mod">
          <ac:chgData name="Ritvik Saxena" userId="S::saxena.rit@northeastern.edu::b631e42d-6ff0-4ff2-8483-1ec7d7574eec" providerId="AD" clId="Web-{E8FCF351-42B6-43AD-88CE-CB058F1FC3F6}" dt="2023-04-17T15:58:56.162" v="6" actId="20577"/>
          <ac:spMkLst>
            <pc:docMk/>
            <pc:sldMk cId="330289944" sldId="306"/>
            <ac:spMk id="10" creationId="{B930477D-A782-261A-6537-D6766072736B}"/>
          </ac:spMkLst>
        </pc:spChg>
      </pc:sldChg>
    </pc:docChg>
  </pc:docChgLst>
  <pc:docChgLst>
    <pc:chgData name="Viral Jangale" userId="S::jangale.v@northeastern.edu::283e2f4d-7bd3-4fd3-b733-f4e9448851ac" providerId="AD" clId="Web-{E6E80394-AE82-472D-9F82-F8803E600EC3}"/>
    <pc:docChg chg="modSld">
      <pc:chgData name="Viral Jangale" userId="S::jangale.v@northeastern.edu::283e2f4d-7bd3-4fd3-b733-f4e9448851ac" providerId="AD" clId="Web-{E6E80394-AE82-472D-9F82-F8803E600EC3}" dt="2023-04-15T23:52:58.943" v="1" actId="20577"/>
      <pc:docMkLst>
        <pc:docMk/>
      </pc:docMkLst>
      <pc:sldChg chg="modSp">
        <pc:chgData name="Viral Jangale" userId="S::jangale.v@northeastern.edu::283e2f4d-7bd3-4fd3-b733-f4e9448851ac" providerId="AD" clId="Web-{E6E80394-AE82-472D-9F82-F8803E600EC3}" dt="2023-04-15T23:52:58.943" v="1" actId="20577"/>
        <pc:sldMkLst>
          <pc:docMk/>
          <pc:sldMk cId="2835781131" sldId="296"/>
        </pc:sldMkLst>
        <pc:spChg chg="mod">
          <ac:chgData name="Viral Jangale" userId="S::jangale.v@northeastern.edu::283e2f4d-7bd3-4fd3-b733-f4e9448851ac" providerId="AD" clId="Web-{E6E80394-AE82-472D-9F82-F8803E600EC3}" dt="2023-04-15T23:52:58.943" v="1" actId="20577"/>
          <ac:spMkLst>
            <pc:docMk/>
            <pc:sldMk cId="2835781131" sldId="296"/>
            <ac:spMk id="7" creationId="{7C12644D-08D4-2DE3-6B33-FCA209DAB4BD}"/>
          </ac:spMkLst>
        </pc:spChg>
      </pc:sldChg>
    </pc:docChg>
  </pc:docChgLst>
  <pc:docChgLst>
    <pc:chgData name="Viral Jangale" userId="S::jangale.v@northeastern.edu::283e2f4d-7bd3-4fd3-b733-f4e9448851ac" providerId="AD" clId="Web-{344DB531-5390-47AC-845E-16122A606721}"/>
    <pc:docChg chg="modSld">
      <pc:chgData name="Viral Jangale" userId="S::jangale.v@northeastern.edu::283e2f4d-7bd3-4fd3-b733-f4e9448851ac" providerId="AD" clId="Web-{344DB531-5390-47AC-845E-16122A606721}" dt="2023-04-17T14:47:06.081" v="20" actId="20577"/>
      <pc:docMkLst>
        <pc:docMk/>
      </pc:docMkLst>
      <pc:sldChg chg="modSp">
        <pc:chgData name="Viral Jangale" userId="S::jangale.v@northeastern.edu::283e2f4d-7bd3-4fd3-b733-f4e9448851ac" providerId="AD" clId="Web-{344DB531-5390-47AC-845E-16122A606721}" dt="2023-04-17T14:45:09.669" v="1" actId="20577"/>
        <pc:sldMkLst>
          <pc:docMk/>
          <pc:sldMk cId="2835781131" sldId="296"/>
        </pc:sldMkLst>
        <pc:spChg chg="mod">
          <ac:chgData name="Viral Jangale" userId="S::jangale.v@northeastern.edu::283e2f4d-7bd3-4fd3-b733-f4e9448851ac" providerId="AD" clId="Web-{344DB531-5390-47AC-845E-16122A606721}" dt="2023-04-17T14:45:09.669" v="1" actId="20577"/>
          <ac:spMkLst>
            <pc:docMk/>
            <pc:sldMk cId="2835781131" sldId="296"/>
            <ac:spMk id="2" creationId="{9A802391-DB5F-0128-4402-746C59B96D42}"/>
          </ac:spMkLst>
        </pc:spChg>
      </pc:sldChg>
      <pc:sldChg chg="modSp">
        <pc:chgData name="Viral Jangale" userId="S::jangale.v@northeastern.edu::283e2f4d-7bd3-4fd3-b733-f4e9448851ac" providerId="AD" clId="Web-{344DB531-5390-47AC-845E-16122A606721}" dt="2023-04-17T14:45:51.734" v="4" actId="20577"/>
        <pc:sldMkLst>
          <pc:docMk/>
          <pc:sldMk cId="3154584488" sldId="310"/>
        </pc:sldMkLst>
        <pc:spChg chg="mod">
          <ac:chgData name="Viral Jangale" userId="S::jangale.v@northeastern.edu::283e2f4d-7bd3-4fd3-b733-f4e9448851ac" providerId="AD" clId="Web-{344DB531-5390-47AC-845E-16122A606721}" dt="2023-04-17T14:45:51.734" v="4" actId="20577"/>
          <ac:spMkLst>
            <pc:docMk/>
            <pc:sldMk cId="3154584488" sldId="310"/>
            <ac:spMk id="5" creationId="{72A5FC5E-57B9-A5D2-C10C-BC7DBE1E7153}"/>
          </ac:spMkLst>
        </pc:spChg>
      </pc:sldChg>
      <pc:sldChg chg="modSp">
        <pc:chgData name="Viral Jangale" userId="S::jangale.v@northeastern.edu::283e2f4d-7bd3-4fd3-b733-f4e9448851ac" providerId="AD" clId="Web-{344DB531-5390-47AC-845E-16122A606721}" dt="2023-04-17T14:46:08.422" v="7" actId="20577"/>
        <pc:sldMkLst>
          <pc:docMk/>
          <pc:sldMk cId="188457318" sldId="312"/>
        </pc:sldMkLst>
        <pc:spChg chg="mod">
          <ac:chgData name="Viral Jangale" userId="S::jangale.v@northeastern.edu::283e2f4d-7bd3-4fd3-b733-f4e9448851ac" providerId="AD" clId="Web-{344DB531-5390-47AC-845E-16122A606721}" dt="2023-04-17T14:46:08.422" v="7" actId="20577"/>
          <ac:spMkLst>
            <pc:docMk/>
            <pc:sldMk cId="188457318" sldId="312"/>
            <ac:spMk id="7" creationId="{7C12644D-08D4-2DE3-6B33-FCA209DAB4BD}"/>
          </ac:spMkLst>
        </pc:spChg>
      </pc:sldChg>
      <pc:sldChg chg="modSp">
        <pc:chgData name="Viral Jangale" userId="S::jangale.v@northeastern.edu::283e2f4d-7bd3-4fd3-b733-f4e9448851ac" providerId="AD" clId="Web-{344DB531-5390-47AC-845E-16122A606721}" dt="2023-04-17T14:46:50.221" v="17" actId="20577"/>
        <pc:sldMkLst>
          <pc:docMk/>
          <pc:sldMk cId="273345198" sldId="316"/>
        </pc:sldMkLst>
        <pc:spChg chg="mod">
          <ac:chgData name="Viral Jangale" userId="S::jangale.v@northeastern.edu::283e2f4d-7bd3-4fd3-b733-f4e9448851ac" providerId="AD" clId="Web-{344DB531-5390-47AC-845E-16122A606721}" dt="2023-04-17T14:46:50.221" v="17" actId="20577"/>
          <ac:spMkLst>
            <pc:docMk/>
            <pc:sldMk cId="273345198" sldId="316"/>
            <ac:spMk id="7" creationId="{7C12644D-08D4-2DE3-6B33-FCA209DAB4BD}"/>
          </ac:spMkLst>
        </pc:spChg>
      </pc:sldChg>
      <pc:sldChg chg="modSp">
        <pc:chgData name="Viral Jangale" userId="S::jangale.v@northeastern.edu::283e2f4d-7bd3-4fd3-b733-f4e9448851ac" providerId="AD" clId="Web-{344DB531-5390-47AC-845E-16122A606721}" dt="2023-04-17T14:47:06.081" v="20" actId="20577"/>
        <pc:sldMkLst>
          <pc:docMk/>
          <pc:sldMk cId="1115693100" sldId="318"/>
        </pc:sldMkLst>
        <pc:spChg chg="mod">
          <ac:chgData name="Viral Jangale" userId="S::jangale.v@northeastern.edu::283e2f4d-7bd3-4fd3-b733-f4e9448851ac" providerId="AD" clId="Web-{344DB531-5390-47AC-845E-16122A606721}" dt="2023-04-17T14:47:06.081" v="20" actId="20577"/>
          <ac:spMkLst>
            <pc:docMk/>
            <pc:sldMk cId="1115693100" sldId="318"/>
            <ac:spMk id="5" creationId="{72A5FC5E-57B9-A5D2-C10C-BC7DBE1E7153}"/>
          </ac:spMkLst>
        </pc:spChg>
      </pc:sldChg>
      <pc:sldChg chg="modSp">
        <pc:chgData name="Viral Jangale" userId="S::jangale.v@northeastern.edu::283e2f4d-7bd3-4fd3-b733-f4e9448851ac" providerId="AD" clId="Web-{344DB531-5390-47AC-845E-16122A606721}" dt="2023-04-17T14:46:25.376" v="10" actId="20577"/>
        <pc:sldMkLst>
          <pc:docMk/>
          <pc:sldMk cId="2972752382" sldId="331"/>
        </pc:sldMkLst>
        <pc:spChg chg="mod">
          <ac:chgData name="Viral Jangale" userId="S::jangale.v@northeastern.edu::283e2f4d-7bd3-4fd3-b733-f4e9448851ac" providerId="AD" clId="Web-{344DB531-5390-47AC-845E-16122A606721}" dt="2023-04-17T14:46:25.376" v="10" actId="20577"/>
          <ac:spMkLst>
            <pc:docMk/>
            <pc:sldMk cId="2972752382" sldId="331"/>
            <ac:spMk id="7" creationId="{7C12644D-08D4-2DE3-6B33-FCA209DAB4BD}"/>
          </ac:spMkLst>
        </pc:spChg>
      </pc:sldChg>
    </pc:docChg>
  </pc:docChgLst>
  <pc:docChgLst>
    <pc:chgData name="Abhinav Choudhary" userId="S::choudhary.ab@northeastern.edu::b374b038-7176-4d3b-97bd-e4e9dbb50d89" providerId="AD" clId="Web-{A2D6ED7F-C6BA-43FF-969A-375358C3AF44}"/>
    <pc:docChg chg="modSld">
      <pc:chgData name="Abhinav Choudhary" userId="S::choudhary.ab@northeastern.edu::b374b038-7176-4d3b-97bd-e4e9dbb50d89" providerId="AD" clId="Web-{A2D6ED7F-C6BA-43FF-969A-375358C3AF44}" dt="2023-04-17T15:03:01.246" v="0" actId="1076"/>
      <pc:docMkLst>
        <pc:docMk/>
      </pc:docMkLst>
      <pc:sldChg chg="modSp">
        <pc:chgData name="Abhinav Choudhary" userId="S::choudhary.ab@northeastern.edu::b374b038-7176-4d3b-97bd-e4e9dbb50d89" providerId="AD" clId="Web-{A2D6ED7F-C6BA-43FF-969A-375358C3AF44}" dt="2023-04-17T15:03:01.246" v="0" actId="1076"/>
        <pc:sldMkLst>
          <pc:docMk/>
          <pc:sldMk cId="3154584488" sldId="310"/>
        </pc:sldMkLst>
        <pc:cxnChg chg="mod">
          <ac:chgData name="Abhinav Choudhary" userId="S::choudhary.ab@northeastern.edu::b374b038-7176-4d3b-97bd-e4e9dbb50d89" providerId="AD" clId="Web-{A2D6ED7F-C6BA-43FF-969A-375358C3AF44}" dt="2023-04-17T15:03:01.246" v="0" actId="1076"/>
          <ac:cxnSpMkLst>
            <pc:docMk/>
            <pc:sldMk cId="3154584488" sldId="310"/>
            <ac:cxnSpMk id="13" creationId="{76422163-B00D-DF4D-4BCD-AD8A1F6F258F}"/>
          </ac:cxnSpMkLst>
        </pc:cxnChg>
      </pc:sldChg>
    </pc:docChg>
  </pc:docChgLst>
  <pc:docChgLst>
    <pc:chgData name="Abhinav Choudhary" userId="S::choudhary.ab@northeastern.edu::b374b038-7176-4d3b-97bd-e4e9dbb50d89" providerId="AD" clId="Web-{DD756559-7430-424C-A318-B49AF477FC69}"/>
    <pc:docChg chg="modSld">
      <pc:chgData name="Abhinav Choudhary" userId="S::choudhary.ab@northeastern.edu::b374b038-7176-4d3b-97bd-e4e9dbb50d89" providerId="AD" clId="Web-{DD756559-7430-424C-A318-B49AF477FC69}" dt="2023-04-17T16:19:37.076" v="9" actId="1076"/>
      <pc:docMkLst>
        <pc:docMk/>
      </pc:docMkLst>
      <pc:sldChg chg="addSp delSp modSp">
        <pc:chgData name="Abhinav Choudhary" userId="S::choudhary.ab@northeastern.edu::b374b038-7176-4d3b-97bd-e4e9dbb50d89" providerId="AD" clId="Web-{DD756559-7430-424C-A318-B49AF477FC69}" dt="2023-04-17T16:19:37.076" v="9" actId="1076"/>
        <pc:sldMkLst>
          <pc:docMk/>
          <pc:sldMk cId="13400141" sldId="333"/>
        </pc:sldMkLst>
        <pc:picChg chg="add mod">
          <ac:chgData name="Abhinav Choudhary" userId="S::choudhary.ab@northeastern.edu::b374b038-7176-4d3b-97bd-e4e9dbb50d89" providerId="AD" clId="Web-{DD756559-7430-424C-A318-B49AF477FC69}" dt="2023-04-17T16:19:20.544" v="4" actId="1076"/>
          <ac:picMkLst>
            <pc:docMk/>
            <pc:sldMk cId="13400141" sldId="333"/>
            <ac:picMk id="2" creationId="{3032C580-D609-58F6-1AC8-BA1A11EED29C}"/>
          </ac:picMkLst>
        </pc:picChg>
        <pc:picChg chg="add mod">
          <ac:chgData name="Abhinav Choudhary" userId="S::choudhary.ab@northeastern.edu::b374b038-7176-4d3b-97bd-e4e9dbb50d89" providerId="AD" clId="Web-{DD756559-7430-424C-A318-B49AF477FC69}" dt="2023-04-17T16:19:37.076" v="9" actId="1076"/>
          <ac:picMkLst>
            <pc:docMk/>
            <pc:sldMk cId="13400141" sldId="333"/>
            <ac:picMk id="3" creationId="{F242781F-61FD-85EE-6F5E-0AABBB24F3CF}"/>
          </ac:picMkLst>
        </pc:picChg>
        <pc:picChg chg="del">
          <ac:chgData name="Abhinav Choudhary" userId="S::choudhary.ab@northeastern.edu::b374b038-7176-4d3b-97bd-e4e9dbb50d89" providerId="AD" clId="Web-{DD756559-7430-424C-A318-B49AF477FC69}" dt="2023-04-17T16:19:30.747" v="5"/>
          <ac:picMkLst>
            <pc:docMk/>
            <pc:sldMk cId="13400141" sldId="333"/>
            <ac:picMk id="8" creationId="{90BB0F19-3147-D5C3-1579-1BBC2BF8B649}"/>
          </ac:picMkLst>
        </pc:picChg>
        <pc:picChg chg="del">
          <ac:chgData name="Abhinav Choudhary" userId="S::choudhary.ab@northeastern.edu::b374b038-7176-4d3b-97bd-e4e9dbb50d89" providerId="AD" clId="Web-{DD756559-7430-424C-A318-B49AF477FC69}" dt="2023-04-17T16:19:08.699" v="0"/>
          <ac:picMkLst>
            <pc:docMk/>
            <pc:sldMk cId="13400141" sldId="333"/>
            <ac:picMk id="9" creationId="{474B556C-0707-85FA-0811-232FDC676F91}"/>
          </ac:picMkLst>
        </pc:picChg>
      </pc:sldChg>
    </pc:docChg>
  </pc:docChgLst>
  <pc:docChgLst>
    <pc:chgData name="Abhinav Choudhary" userId="S::choudhary.ab@northeastern.edu::b374b038-7176-4d3b-97bd-e4e9dbb50d89" providerId="AD" clId="Web-{FADEDA9C-BE1A-44DB-BEF1-1F36557E706F}"/>
    <pc:docChg chg="addSld delSld modSld">
      <pc:chgData name="Abhinav Choudhary" userId="S::choudhary.ab@northeastern.edu::b374b038-7176-4d3b-97bd-e4e9dbb50d89" providerId="AD" clId="Web-{FADEDA9C-BE1A-44DB-BEF1-1F36557E706F}" dt="2023-04-17T17:17:53.783" v="5"/>
      <pc:docMkLst>
        <pc:docMk/>
      </pc:docMkLst>
      <pc:sldChg chg="add replId">
        <pc:chgData name="Abhinav Choudhary" userId="S::choudhary.ab@northeastern.edu::b374b038-7176-4d3b-97bd-e4e9dbb50d89" providerId="AD" clId="Web-{FADEDA9C-BE1A-44DB-BEF1-1F36557E706F}" dt="2023-04-17T17:16:59.250" v="2"/>
        <pc:sldMkLst>
          <pc:docMk/>
          <pc:sldMk cId="3615446349" sldId="342"/>
        </pc:sldMkLst>
      </pc:sldChg>
      <pc:sldChg chg="add del replId">
        <pc:chgData name="Abhinav Choudhary" userId="S::choudhary.ab@northeastern.edu::b374b038-7176-4d3b-97bd-e4e9dbb50d89" providerId="AD" clId="Web-{FADEDA9C-BE1A-44DB-BEF1-1F36557E706F}" dt="2023-04-17T17:16:51.484" v="1"/>
        <pc:sldMkLst>
          <pc:docMk/>
          <pc:sldMk cId="3990041973" sldId="342"/>
        </pc:sldMkLst>
      </pc:sldChg>
      <pc:sldChg chg="addSp delSp modSp">
        <pc:chgData name="Abhinav Choudhary" userId="S::choudhary.ab@northeastern.edu::b374b038-7176-4d3b-97bd-e4e9dbb50d89" providerId="AD" clId="Web-{FADEDA9C-BE1A-44DB-BEF1-1F36557E706F}" dt="2023-04-17T17:17:53.783" v="5"/>
        <pc:sldMkLst>
          <pc:docMk/>
          <pc:sldMk cId="3615446349" sldId="343"/>
        </pc:sldMkLst>
        <pc:spChg chg="add mod">
          <ac:chgData name="Abhinav Choudhary" userId="S::choudhary.ab@northeastern.edu::b374b038-7176-4d3b-97bd-e4e9dbb50d89" providerId="AD" clId="Web-{FADEDA9C-BE1A-44DB-BEF1-1F36557E706F}" dt="2023-04-17T17:17:53.783" v="5"/>
          <ac:spMkLst>
            <pc:docMk/>
            <pc:sldMk cId="3615446349" sldId="343"/>
            <ac:spMk id="2" creationId="{A6BE93B6-AFF0-D0B8-9620-3FC896003836}"/>
          </ac:spMkLst>
        </pc:spChg>
        <pc:picChg chg="del">
          <ac:chgData name="Abhinav Choudhary" userId="S::choudhary.ab@northeastern.edu::b374b038-7176-4d3b-97bd-e4e9dbb50d89" providerId="AD" clId="Web-{FADEDA9C-BE1A-44DB-BEF1-1F36557E706F}" dt="2023-04-17T17:17:08.079" v="3"/>
          <ac:picMkLst>
            <pc:docMk/>
            <pc:sldMk cId="3615446349" sldId="343"/>
            <ac:picMk id="3" creationId="{50ED231B-C14E-2BFE-BE4A-7F62F9A26BE4}"/>
          </ac:picMkLst>
        </pc:picChg>
      </pc:sldChg>
    </pc:docChg>
  </pc:docChgLst>
  <pc:docChgLst>
    <pc:chgData name="Abhinav Choudhary" userId="S::choudhary.ab@northeastern.edu::b374b038-7176-4d3b-97bd-e4e9dbb50d89" providerId="AD" clId="Web-{CA138886-0B1A-430C-B5DA-5EDF61B38CC9}"/>
    <pc:docChg chg="sldOrd">
      <pc:chgData name="Abhinav Choudhary" userId="S::choudhary.ab@northeastern.edu::b374b038-7176-4d3b-97bd-e4e9dbb50d89" providerId="AD" clId="Web-{CA138886-0B1A-430C-B5DA-5EDF61B38CC9}" dt="2023-04-17T15:23:05.005" v="0"/>
      <pc:docMkLst>
        <pc:docMk/>
      </pc:docMkLst>
      <pc:sldChg chg="ord">
        <pc:chgData name="Abhinav Choudhary" userId="S::choudhary.ab@northeastern.edu::b374b038-7176-4d3b-97bd-e4e9dbb50d89" providerId="AD" clId="Web-{CA138886-0B1A-430C-B5DA-5EDF61B38CC9}" dt="2023-04-17T15:23:05.005" v="0"/>
        <pc:sldMkLst>
          <pc:docMk/>
          <pc:sldMk cId="1891255269" sldId="300"/>
        </pc:sldMkLst>
      </pc:sldChg>
    </pc:docChg>
  </pc:docChgLst>
  <pc:docChgLst>
    <pc:chgData name="Viral Jangale" userId="S::jangale.v@northeastern.edu::283e2f4d-7bd3-4fd3-b733-f4e9448851ac" providerId="AD" clId="Web-{AC1A6484-83D3-4D0F-A23C-BDBF1224F534}"/>
    <pc:docChg chg="delSld modSld sldOrd">
      <pc:chgData name="Viral Jangale" userId="S::jangale.v@northeastern.edu::283e2f4d-7bd3-4fd3-b733-f4e9448851ac" providerId="AD" clId="Web-{AC1A6484-83D3-4D0F-A23C-BDBF1224F534}" dt="2023-04-17T16:14:59.994" v="78" actId="20577"/>
      <pc:docMkLst>
        <pc:docMk/>
      </pc:docMkLst>
      <pc:sldChg chg="del">
        <pc:chgData name="Viral Jangale" userId="S::jangale.v@northeastern.edu::283e2f4d-7bd3-4fd3-b733-f4e9448851ac" providerId="AD" clId="Web-{AC1A6484-83D3-4D0F-A23C-BDBF1224F534}" dt="2023-04-17T15:56:41.513" v="0"/>
        <pc:sldMkLst>
          <pc:docMk/>
          <pc:sldMk cId="0" sldId="258"/>
        </pc:sldMkLst>
      </pc:sldChg>
      <pc:sldChg chg="modSp">
        <pc:chgData name="Viral Jangale" userId="S::jangale.v@northeastern.edu::283e2f4d-7bd3-4fd3-b733-f4e9448851ac" providerId="AD" clId="Web-{AC1A6484-83D3-4D0F-A23C-BDBF1224F534}" dt="2023-04-17T16:06:10.941" v="47" actId="20577"/>
        <pc:sldMkLst>
          <pc:docMk/>
          <pc:sldMk cId="2835781131" sldId="296"/>
        </pc:sldMkLst>
        <pc:spChg chg="mod">
          <ac:chgData name="Viral Jangale" userId="S::jangale.v@northeastern.edu::283e2f4d-7bd3-4fd3-b733-f4e9448851ac" providerId="AD" clId="Web-{AC1A6484-83D3-4D0F-A23C-BDBF1224F534}" dt="2023-04-17T16:06:10.941" v="47" actId="20577"/>
          <ac:spMkLst>
            <pc:docMk/>
            <pc:sldMk cId="2835781131" sldId="296"/>
            <ac:spMk id="2" creationId="{9A802391-DB5F-0128-4402-746C59B96D42}"/>
          </ac:spMkLst>
        </pc:spChg>
      </pc:sldChg>
      <pc:sldChg chg="ord">
        <pc:chgData name="Viral Jangale" userId="S::jangale.v@northeastern.edu::283e2f4d-7bd3-4fd3-b733-f4e9448851ac" providerId="AD" clId="Web-{AC1A6484-83D3-4D0F-A23C-BDBF1224F534}" dt="2023-04-17T16:08:33.083" v="71"/>
        <pc:sldMkLst>
          <pc:docMk/>
          <pc:sldMk cId="2732308803" sldId="299"/>
        </pc:sldMkLst>
      </pc:sldChg>
      <pc:sldChg chg="modSp">
        <pc:chgData name="Viral Jangale" userId="S::jangale.v@northeastern.edu::283e2f4d-7bd3-4fd3-b733-f4e9448851ac" providerId="AD" clId="Web-{AC1A6484-83D3-4D0F-A23C-BDBF1224F534}" dt="2023-04-17T16:06:30.160" v="70"/>
        <pc:sldMkLst>
          <pc:docMk/>
          <pc:sldMk cId="1115693100" sldId="318"/>
        </pc:sldMkLst>
        <pc:graphicFrameChg chg="mod modGraphic">
          <ac:chgData name="Viral Jangale" userId="S::jangale.v@northeastern.edu::283e2f4d-7bd3-4fd3-b733-f4e9448851ac" providerId="AD" clId="Web-{AC1A6484-83D3-4D0F-A23C-BDBF1224F534}" dt="2023-04-17T16:06:30.160" v="70"/>
          <ac:graphicFrameMkLst>
            <pc:docMk/>
            <pc:sldMk cId="1115693100" sldId="318"/>
            <ac:graphicFrameMk id="4" creationId="{BC942951-A2C9-2364-9A64-5C419EE255DE}"/>
          </ac:graphicFrameMkLst>
        </pc:graphicFrameChg>
      </pc:sldChg>
      <pc:sldChg chg="modSp">
        <pc:chgData name="Viral Jangale" userId="S::jangale.v@northeastern.edu::283e2f4d-7bd3-4fd3-b733-f4e9448851ac" providerId="AD" clId="Web-{AC1A6484-83D3-4D0F-A23C-BDBF1224F534}" dt="2023-04-17T16:14:59.994" v="78" actId="20577"/>
        <pc:sldMkLst>
          <pc:docMk/>
          <pc:sldMk cId="13400141" sldId="333"/>
        </pc:sldMkLst>
        <pc:spChg chg="mod">
          <ac:chgData name="Viral Jangale" userId="S::jangale.v@northeastern.edu::283e2f4d-7bd3-4fd3-b733-f4e9448851ac" providerId="AD" clId="Web-{AC1A6484-83D3-4D0F-A23C-BDBF1224F534}" dt="2023-04-17T16:14:59.994" v="78" actId="20577"/>
          <ac:spMkLst>
            <pc:docMk/>
            <pc:sldMk cId="13400141" sldId="333"/>
            <ac:spMk id="7" creationId="{7C12644D-08D4-2DE3-6B33-FCA209DAB4BD}"/>
          </ac:spMkLst>
        </pc:spChg>
      </pc:sldChg>
    </pc:docChg>
  </pc:docChgLst>
  <pc:docChgLst>
    <pc:chgData name="Abhinav Choudhary" userId="S::choudhary.ab@northeastern.edu::b374b038-7176-4d3b-97bd-e4e9dbb50d89" providerId="AD" clId="Web-{F71099CE-B6B7-432E-954D-616B1AE85428}"/>
    <pc:docChg chg="modSld">
      <pc:chgData name="Abhinav Choudhary" userId="S::choudhary.ab@northeastern.edu::b374b038-7176-4d3b-97bd-e4e9dbb50d89" providerId="AD" clId="Web-{F71099CE-B6B7-432E-954D-616B1AE85428}" dt="2023-04-17T15:06:35.401" v="2"/>
      <pc:docMkLst>
        <pc:docMk/>
      </pc:docMkLst>
      <pc:sldChg chg="modNotes">
        <pc:chgData name="Abhinav Choudhary" userId="S::choudhary.ab@northeastern.edu::b374b038-7176-4d3b-97bd-e4e9dbb50d89" providerId="AD" clId="Web-{F71099CE-B6B7-432E-954D-616B1AE85428}" dt="2023-04-17T15:06:35.401" v="2"/>
        <pc:sldMkLst>
          <pc:docMk/>
          <pc:sldMk cId="3821937327" sldId="295"/>
        </pc:sldMkLst>
      </pc:sldChg>
      <pc:sldChg chg="modNotes">
        <pc:chgData name="Abhinav Choudhary" userId="S::choudhary.ab@northeastern.edu::b374b038-7176-4d3b-97bd-e4e9dbb50d89" providerId="AD" clId="Web-{F71099CE-B6B7-432E-954D-616B1AE85428}" dt="2023-04-17T15:06:17.041" v="0"/>
        <pc:sldMkLst>
          <pc:docMk/>
          <pc:sldMk cId="2835781131" sldId="296"/>
        </pc:sldMkLst>
      </pc:sldChg>
    </pc:docChg>
  </pc:docChgLst>
  <pc:docChgLst>
    <pc:chgData name="Viral Jangale" userId="S::jangale.v@northeastern.edu::283e2f4d-7bd3-4fd3-b733-f4e9448851ac" providerId="AD" clId="Web-{A1C59504-7428-4122-8834-46E87E069264}"/>
    <pc:docChg chg="modSld">
      <pc:chgData name="Viral Jangale" userId="S::jangale.v@northeastern.edu::283e2f4d-7bd3-4fd3-b733-f4e9448851ac" providerId="AD" clId="Web-{A1C59504-7428-4122-8834-46E87E069264}" dt="2023-04-17T15:46:32.259" v="33"/>
      <pc:docMkLst>
        <pc:docMk/>
      </pc:docMkLst>
      <pc:sldChg chg="modSp">
        <pc:chgData name="Viral Jangale" userId="S::jangale.v@northeastern.edu::283e2f4d-7bd3-4fd3-b733-f4e9448851ac" providerId="AD" clId="Web-{A1C59504-7428-4122-8834-46E87E069264}" dt="2023-04-17T15:46:32.259" v="33"/>
        <pc:sldMkLst>
          <pc:docMk/>
          <pc:sldMk cId="1115693100" sldId="318"/>
        </pc:sldMkLst>
        <pc:graphicFrameChg chg="mod modGraphic">
          <ac:chgData name="Viral Jangale" userId="S::jangale.v@northeastern.edu::283e2f4d-7bd3-4fd3-b733-f4e9448851ac" providerId="AD" clId="Web-{A1C59504-7428-4122-8834-46E87E069264}" dt="2023-04-17T15:46:32.259" v="33"/>
          <ac:graphicFrameMkLst>
            <pc:docMk/>
            <pc:sldMk cId="1115693100" sldId="318"/>
            <ac:graphicFrameMk id="4" creationId="{BC942951-A2C9-2364-9A64-5C419EE255DE}"/>
          </ac:graphicFrameMkLst>
        </pc:graphicFrameChg>
      </pc:sldChg>
    </pc:docChg>
  </pc:docChgLst>
  <pc:docChgLst>
    <pc:chgData name="Rucha Sachin Chauthai" userId="S::chauthai.r@northeastern.edu::9d910c54-c090-4f4f-b95e-1cf358bc5e1c" providerId="AD" clId="Web-{50D91053-E655-A570-386D-714B89095BE3}"/>
    <pc:docChg chg="modSld sldOrd">
      <pc:chgData name="Rucha Sachin Chauthai" userId="S::chauthai.r@northeastern.edu::9d910c54-c090-4f4f-b95e-1cf358bc5e1c" providerId="AD" clId="Web-{50D91053-E655-A570-386D-714B89095BE3}" dt="2023-04-17T22:34:53.526" v="135"/>
      <pc:docMkLst>
        <pc:docMk/>
      </pc:docMkLst>
      <pc:sldChg chg="modSp">
        <pc:chgData name="Rucha Sachin Chauthai" userId="S::chauthai.r@northeastern.edu::9d910c54-c090-4f4f-b95e-1cf358bc5e1c" providerId="AD" clId="Web-{50D91053-E655-A570-386D-714B89095BE3}" dt="2023-04-17T18:27:25.035" v="133" actId="1076"/>
        <pc:sldMkLst>
          <pc:docMk/>
          <pc:sldMk cId="0" sldId="256"/>
        </pc:sldMkLst>
        <pc:spChg chg="mod">
          <ac:chgData name="Rucha Sachin Chauthai" userId="S::chauthai.r@northeastern.edu::9d910c54-c090-4f4f-b95e-1cf358bc5e1c" providerId="AD" clId="Web-{50D91053-E655-A570-386D-714B89095BE3}" dt="2023-04-17T18:27:25.035" v="133" actId="1076"/>
          <ac:spMkLst>
            <pc:docMk/>
            <pc:sldMk cId="0" sldId="256"/>
            <ac:spMk id="7" creationId="{FAEF5B06-7599-03A9-7422-63C06FD7E91E}"/>
          </ac:spMkLst>
        </pc:spChg>
      </pc:sldChg>
      <pc:sldChg chg="modSp">
        <pc:chgData name="Rucha Sachin Chauthai" userId="S::chauthai.r@northeastern.edu::9d910c54-c090-4f4f-b95e-1cf358bc5e1c" providerId="AD" clId="Web-{50D91053-E655-A570-386D-714B89095BE3}" dt="2023-04-17T18:19:02.080" v="126" actId="20577"/>
        <pc:sldMkLst>
          <pc:docMk/>
          <pc:sldMk cId="3154584488" sldId="310"/>
        </pc:sldMkLst>
        <pc:spChg chg="mod">
          <ac:chgData name="Rucha Sachin Chauthai" userId="S::chauthai.r@northeastern.edu::9d910c54-c090-4f4f-b95e-1cf358bc5e1c" providerId="AD" clId="Web-{50D91053-E655-A570-386D-714B89095BE3}" dt="2023-04-17T18:19:02.080" v="126" actId="20577"/>
          <ac:spMkLst>
            <pc:docMk/>
            <pc:sldMk cId="3154584488" sldId="310"/>
            <ac:spMk id="5" creationId="{72A5FC5E-57B9-A5D2-C10C-BC7DBE1E7153}"/>
          </ac:spMkLst>
        </pc:spChg>
        <pc:picChg chg="mod">
          <ac:chgData name="Rucha Sachin Chauthai" userId="S::chauthai.r@northeastern.edu::9d910c54-c090-4f4f-b95e-1cf358bc5e1c" providerId="AD" clId="Web-{50D91053-E655-A570-386D-714B89095BE3}" dt="2023-04-17T17:54:36.593" v="0" actId="1076"/>
          <ac:picMkLst>
            <pc:docMk/>
            <pc:sldMk cId="3154584488" sldId="310"/>
            <ac:picMk id="20" creationId="{4AB51B2A-F23A-B248-6C5E-FE49A7EB5C26}"/>
          </ac:picMkLst>
        </pc:picChg>
      </pc:sldChg>
      <pc:sldChg chg="ord">
        <pc:chgData name="Rucha Sachin Chauthai" userId="S::chauthai.r@northeastern.edu::9d910c54-c090-4f4f-b95e-1cf358bc5e1c" providerId="AD" clId="Web-{50D91053-E655-A570-386D-714B89095BE3}" dt="2023-04-17T18:23:43.324" v="127"/>
        <pc:sldMkLst>
          <pc:docMk/>
          <pc:sldMk cId="1114926271" sldId="311"/>
        </pc:sldMkLst>
      </pc:sldChg>
      <pc:sldChg chg="ord">
        <pc:chgData name="Rucha Sachin Chauthai" userId="S::chauthai.r@northeastern.edu::9d910c54-c090-4f4f-b95e-1cf358bc5e1c" providerId="AD" clId="Web-{50D91053-E655-A570-386D-714B89095BE3}" dt="2023-04-17T18:23:49.606" v="128"/>
        <pc:sldMkLst>
          <pc:docMk/>
          <pc:sldMk cId="188457318" sldId="312"/>
        </pc:sldMkLst>
      </pc:sldChg>
      <pc:sldChg chg="modSp">
        <pc:chgData name="Rucha Sachin Chauthai" userId="S::chauthai.r@northeastern.edu::9d910c54-c090-4f4f-b95e-1cf358bc5e1c" providerId="AD" clId="Web-{50D91053-E655-A570-386D-714B89095BE3}" dt="2023-04-17T22:34:53.526" v="135"/>
        <pc:sldMkLst>
          <pc:docMk/>
          <pc:sldMk cId="1115693100" sldId="318"/>
        </pc:sldMkLst>
        <pc:graphicFrameChg chg="mod modGraphic">
          <ac:chgData name="Rucha Sachin Chauthai" userId="S::chauthai.r@northeastern.edu::9d910c54-c090-4f4f-b95e-1cf358bc5e1c" providerId="AD" clId="Web-{50D91053-E655-A570-386D-714B89095BE3}" dt="2023-04-17T22:34:53.526" v="135"/>
          <ac:graphicFrameMkLst>
            <pc:docMk/>
            <pc:sldMk cId="1115693100" sldId="318"/>
            <ac:graphicFrameMk id="4" creationId="{BC942951-A2C9-2364-9A64-5C419EE255DE}"/>
          </ac:graphicFrameMkLst>
        </pc:graphicFrameChg>
      </pc:sldChg>
      <pc:sldChg chg="ord">
        <pc:chgData name="Rucha Sachin Chauthai" userId="S::chauthai.r@northeastern.edu::9d910c54-c090-4f4f-b95e-1cf358bc5e1c" providerId="AD" clId="Web-{50D91053-E655-A570-386D-714B89095BE3}" dt="2023-04-17T18:25:33.281" v="131"/>
        <pc:sldMkLst>
          <pc:docMk/>
          <pc:sldMk cId="3753421159" sldId="319"/>
        </pc:sldMkLst>
      </pc:sldChg>
      <pc:sldChg chg="ord">
        <pc:chgData name="Rucha Sachin Chauthai" userId="S::chauthai.r@northeastern.edu::9d910c54-c090-4f4f-b95e-1cf358bc5e1c" providerId="AD" clId="Web-{50D91053-E655-A570-386D-714B89095BE3}" dt="2023-04-17T18:25:45.453" v="132"/>
        <pc:sldMkLst>
          <pc:docMk/>
          <pc:sldMk cId="3537763667" sldId="320"/>
        </pc:sldMkLst>
      </pc:sldChg>
      <pc:sldChg chg="ord">
        <pc:chgData name="Rucha Sachin Chauthai" userId="S::chauthai.r@northeastern.edu::9d910c54-c090-4f4f-b95e-1cf358bc5e1c" providerId="AD" clId="Web-{50D91053-E655-A570-386D-714B89095BE3}" dt="2023-04-17T18:24:54.905" v="129"/>
        <pc:sldMkLst>
          <pc:docMk/>
          <pc:sldMk cId="2972752382" sldId="331"/>
        </pc:sldMkLst>
      </pc:sldChg>
      <pc:sldChg chg="ord">
        <pc:chgData name="Rucha Sachin Chauthai" userId="S::chauthai.r@northeastern.edu::9d910c54-c090-4f4f-b95e-1cf358bc5e1c" providerId="AD" clId="Web-{50D91053-E655-A570-386D-714B89095BE3}" dt="2023-04-17T18:25:06.499" v="130"/>
        <pc:sldMkLst>
          <pc:docMk/>
          <pc:sldMk cId="13400141" sldId="333"/>
        </pc:sldMkLst>
      </pc:sldChg>
      <pc:sldChg chg="modSp">
        <pc:chgData name="Rucha Sachin Chauthai" userId="S::chauthai.r@northeastern.edu::9d910c54-c090-4f4f-b95e-1cf358bc5e1c" providerId="AD" clId="Web-{50D91053-E655-A570-386D-714B89095BE3}" dt="2023-04-17T18:15:39.652" v="92" actId="20577"/>
        <pc:sldMkLst>
          <pc:docMk/>
          <pc:sldMk cId="3572059388" sldId="349"/>
        </pc:sldMkLst>
        <pc:graphicFrameChg chg="modGraphic">
          <ac:chgData name="Rucha Sachin Chauthai" userId="S::chauthai.r@northeastern.edu::9d910c54-c090-4f4f-b95e-1cf358bc5e1c" providerId="AD" clId="Web-{50D91053-E655-A570-386D-714B89095BE3}" dt="2023-04-17T18:15:39.652" v="92" actId="20577"/>
          <ac:graphicFrameMkLst>
            <pc:docMk/>
            <pc:sldMk cId="3572059388" sldId="349"/>
            <ac:graphicFrameMk id="5" creationId="{F81F4BA8-9F79-B11F-07DB-4B2637809159}"/>
          </ac:graphicFrameMkLst>
        </pc:graphicFrameChg>
      </pc:sldChg>
    </pc:docChg>
  </pc:docChgLst>
  <pc:docChgLst>
    <pc:chgData name="Viral Jangale" userId="S::jangale.v@northeastern.edu::283e2f4d-7bd3-4fd3-b733-f4e9448851ac" providerId="AD" clId="Web-{0E4ECAC5-8F9E-43EB-9282-8CB28089F5E5}"/>
    <pc:docChg chg="modSld">
      <pc:chgData name="Viral Jangale" userId="S::jangale.v@northeastern.edu::283e2f4d-7bd3-4fd3-b733-f4e9448851ac" providerId="AD" clId="Web-{0E4ECAC5-8F9E-43EB-9282-8CB28089F5E5}" dt="2023-04-17T15:06:54.530" v="47"/>
      <pc:docMkLst>
        <pc:docMk/>
      </pc:docMkLst>
      <pc:sldChg chg="addSp delSp modSp">
        <pc:chgData name="Viral Jangale" userId="S::jangale.v@northeastern.edu::283e2f4d-7bd3-4fd3-b733-f4e9448851ac" providerId="AD" clId="Web-{0E4ECAC5-8F9E-43EB-9282-8CB28089F5E5}" dt="2023-04-17T15:06:54.530" v="47"/>
        <pc:sldMkLst>
          <pc:docMk/>
          <pc:sldMk cId="1115693100" sldId="318"/>
        </pc:sldMkLst>
        <pc:spChg chg="mod">
          <ac:chgData name="Viral Jangale" userId="S::jangale.v@northeastern.edu::283e2f4d-7bd3-4fd3-b733-f4e9448851ac" providerId="AD" clId="Web-{0E4ECAC5-8F9E-43EB-9282-8CB28089F5E5}" dt="2023-04-17T15:03:53.636" v="34" actId="1076"/>
          <ac:spMkLst>
            <pc:docMk/>
            <pc:sldMk cId="1115693100" sldId="318"/>
            <ac:spMk id="5" creationId="{72A5FC5E-57B9-A5D2-C10C-BC7DBE1E7153}"/>
          </ac:spMkLst>
        </pc:spChg>
        <pc:graphicFrameChg chg="add del mod">
          <ac:chgData name="Viral Jangale" userId="S::jangale.v@northeastern.edu::283e2f4d-7bd3-4fd3-b733-f4e9448851ac" providerId="AD" clId="Web-{0E4ECAC5-8F9E-43EB-9282-8CB28089F5E5}" dt="2023-04-17T15:02:18.727" v="21"/>
          <ac:graphicFrameMkLst>
            <pc:docMk/>
            <pc:sldMk cId="1115693100" sldId="318"/>
            <ac:graphicFrameMk id="2" creationId="{BB0E54A9-FBD0-B0BC-7C19-687C1F67399C}"/>
          </ac:graphicFrameMkLst>
        </pc:graphicFrameChg>
        <pc:graphicFrameChg chg="add del mod modGraphic">
          <ac:chgData name="Viral Jangale" userId="S::jangale.v@northeastern.edu::283e2f4d-7bd3-4fd3-b733-f4e9448851ac" providerId="AD" clId="Web-{0E4ECAC5-8F9E-43EB-9282-8CB28089F5E5}" dt="2023-04-17T15:03:58.261" v="35"/>
          <ac:graphicFrameMkLst>
            <pc:docMk/>
            <pc:sldMk cId="1115693100" sldId="318"/>
            <ac:graphicFrameMk id="3" creationId="{848CC461-E37B-E557-AF97-16F1A2E963D1}"/>
          </ac:graphicFrameMkLst>
        </pc:graphicFrameChg>
        <pc:graphicFrameChg chg="add mod modGraphic">
          <ac:chgData name="Viral Jangale" userId="S::jangale.v@northeastern.edu::283e2f4d-7bd3-4fd3-b733-f4e9448851ac" providerId="AD" clId="Web-{0E4ECAC5-8F9E-43EB-9282-8CB28089F5E5}" dt="2023-04-17T15:06:54.530" v="47"/>
          <ac:graphicFrameMkLst>
            <pc:docMk/>
            <pc:sldMk cId="1115693100" sldId="318"/>
            <ac:graphicFrameMk id="4" creationId="{BC942951-A2C9-2364-9A64-5C419EE255DE}"/>
          </ac:graphicFrameMkLst>
        </pc:graphicFrameChg>
      </pc:sldChg>
      <pc:sldChg chg="modSp">
        <pc:chgData name="Viral Jangale" userId="S::jangale.v@northeastern.edu::283e2f4d-7bd3-4fd3-b733-f4e9448851ac" providerId="AD" clId="Web-{0E4ECAC5-8F9E-43EB-9282-8CB28089F5E5}" dt="2023-04-17T14:59:45.270" v="8" actId="20577"/>
        <pc:sldMkLst>
          <pc:docMk/>
          <pc:sldMk cId="3698851584" sldId="329"/>
        </pc:sldMkLst>
        <pc:spChg chg="mod">
          <ac:chgData name="Viral Jangale" userId="S::jangale.v@northeastern.edu::283e2f4d-7bd3-4fd3-b733-f4e9448851ac" providerId="AD" clId="Web-{0E4ECAC5-8F9E-43EB-9282-8CB28089F5E5}" dt="2023-04-17T14:59:45.270" v="8" actId="20577"/>
          <ac:spMkLst>
            <pc:docMk/>
            <pc:sldMk cId="3698851584" sldId="329"/>
            <ac:spMk id="7" creationId="{7C12644D-08D4-2DE3-6B33-FCA209DAB4BD}"/>
          </ac:spMkLst>
        </pc:spChg>
      </pc:sldChg>
    </pc:docChg>
  </pc:docChgLst>
  <pc:docChgLst>
    <pc:chgData name="Viral Jangale" userId="S::jangale.v@northeastern.edu::283e2f4d-7bd3-4fd3-b733-f4e9448851ac" providerId="AD" clId="Web-{F865DE08-A3D2-474B-BB09-1C4A64AF9D44}"/>
    <pc:docChg chg="modSld">
      <pc:chgData name="Viral Jangale" userId="S::jangale.v@northeastern.edu::283e2f4d-7bd3-4fd3-b733-f4e9448851ac" providerId="AD" clId="Web-{F865DE08-A3D2-474B-BB09-1C4A64AF9D44}" dt="2023-04-17T17:12:54.778" v="271"/>
      <pc:docMkLst>
        <pc:docMk/>
      </pc:docMkLst>
      <pc:sldChg chg="modSp">
        <pc:chgData name="Viral Jangale" userId="S::jangale.v@northeastern.edu::283e2f4d-7bd3-4fd3-b733-f4e9448851ac" providerId="AD" clId="Web-{F865DE08-A3D2-474B-BB09-1C4A64AF9D44}" dt="2023-04-17T17:12:54.778" v="271"/>
        <pc:sldMkLst>
          <pc:docMk/>
          <pc:sldMk cId="3687841001" sldId="328"/>
        </pc:sldMkLst>
        <pc:graphicFrameChg chg="mod modGraphic">
          <ac:chgData name="Viral Jangale" userId="S::jangale.v@northeastern.edu::283e2f4d-7bd3-4fd3-b733-f4e9448851ac" providerId="AD" clId="Web-{F865DE08-A3D2-474B-BB09-1C4A64AF9D44}" dt="2023-04-17T17:12:54.778" v="271"/>
          <ac:graphicFrameMkLst>
            <pc:docMk/>
            <pc:sldMk cId="3687841001" sldId="328"/>
            <ac:graphicFrameMk id="2" creationId="{7B01C9A2-A112-40E7-31D2-0DA963E3F813}"/>
          </ac:graphicFrameMkLst>
        </pc:graphicFrameChg>
      </pc:sldChg>
    </pc:docChg>
  </pc:docChgLst>
  <pc:docChgLst>
    <pc:chgData name="Viral Jangale" userId="S::jangale.v@northeastern.edu::283e2f4d-7bd3-4fd3-b733-f4e9448851ac" providerId="AD" clId="Web-{2B83C35B-C3AB-42A7-B348-87A7DC735E0B}"/>
    <pc:docChg chg="addSld modSld">
      <pc:chgData name="Viral Jangale" userId="S::jangale.v@northeastern.edu::283e2f4d-7bd3-4fd3-b733-f4e9448851ac" providerId="AD" clId="Web-{2B83C35B-C3AB-42A7-B348-87A7DC735E0B}" dt="2023-04-16T19:34:49.891" v="41" actId="20577"/>
      <pc:docMkLst>
        <pc:docMk/>
      </pc:docMkLst>
      <pc:sldChg chg="modSp">
        <pc:chgData name="Viral Jangale" userId="S::jangale.v@northeastern.edu::283e2f4d-7bd3-4fd3-b733-f4e9448851ac" providerId="AD" clId="Web-{2B83C35B-C3AB-42A7-B348-87A7DC735E0B}" dt="2023-04-16T19:34:49.891" v="41" actId="20577"/>
        <pc:sldMkLst>
          <pc:docMk/>
          <pc:sldMk cId="3371642633" sldId="322"/>
        </pc:sldMkLst>
        <pc:spChg chg="mod">
          <ac:chgData name="Viral Jangale" userId="S::jangale.v@northeastern.edu::283e2f4d-7bd3-4fd3-b733-f4e9448851ac" providerId="AD" clId="Web-{2B83C35B-C3AB-42A7-B348-87A7DC735E0B}" dt="2023-04-16T19:26:11.417" v="20" actId="20577"/>
          <ac:spMkLst>
            <pc:docMk/>
            <pc:sldMk cId="3371642633" sldId="322"/>
            <ac:spMk id="3" creationId="{E8F02E0A-6309-16E1-C208-41B6222DE3BD}"/>
          </ac:spMkLst>
        </pc:spChg>
        <pc:spChg chg="mod">
          <ac:chgData name="Viral Jangale" userId="S::jangale.v@northeastern.edu::283e2f4d-7bd3-4fd3-b733-f4e9448851ac" providerId="AD" clId="Web-{2B83C35B-C3AB-42A7-B348-87A7DC735E0B}" dt="2023-04-16T19:34:49.891" v="41" actId="20577"/>
          <ac:spMkLst>
            <pc:docMk/>
            <pc:sldMk cId="3371642633" sldId="322"/>
            <ac:spMk id="10" creationId="{B930477D-A782-261A-6537-D6766072736B}"/>
          </ac:spMkLst>
        </pc:spChg>
      </pc:sldChg>
      <pc:sldChg chg="addSp delSp modSp add replId">
        <pc:chgData name="Viral Jangale" userId="S::jangale.v@northeastern.edu::283e2f4d-7bd3-4fd3-b733-f4e9448851ac" providerId="AD" clId="Web-{2B83C35B-C3AB-42A7-B348-87A7DC735E0B}" dt="2023-04-16T19:26:28.903" v="23" actId="14100"/>
        <pc:sldMkLst>
          <pc:docMk/>
          <pc:sldMk cId="4145542477" sldId="330"/>
        </pc:sldMkLst>
        <pc:spChg chg="mod">
          <ac:chgData name="Viral Jangale" userId="S::jangale.v@northeastern.edu::283e2f4d-7bd3-4fd3-b733-f4e9448851ac" providerId="AD" clId="Web-{2B83C35B-C3AB-42A7-B348-87A7DC735E0B}" dt="2023-04-16T19:23:49.736" v="5" actId="20577"/>
          <ac:spMkLst>
            <pc:docMk/>
            <pc:sldMk cId="4145542477" sldId="330"/>
            <ac:spMk id="3" creationId="{E8F02E0A-6309-16E1-C208-41B6222DE3BD}"/>
          </ac:spMkLst>
        </pc:spChg>
        <pc:spChg chg="del">
          <ac:chgData name="Viral Jangale" userId="S::jangale.v@northeastern.edu::283e2f4d-7bd3-4fd3-b733-f4e9448851ac" providerId="AD" clId="Web-{2B83C35B-C3AB-42A7-B348-87A7DC735E0B}" dt="2023-04-16T19:23:40.548" v="1"/>
          <ac:spMkLst>
            <pc:docMk/>
            <pc:sldMk cId="4145542477" sldId="330"/>
            <ac:spMk id="10" creationId="{B930477D-A782-261A-6537-D6766072736B}"/>
          </ac:spMkLst>
        </pc:spChg>
        <pc:picChg chg="add mod">
          <ac:chgData name="Viral Jangale" userId="S::jangale.v@northeastern.edu::283e2f4d-7bd3-4fd3-b733-f4e9448851ac" providerId="AD" clId="Web-{2B83C35B-C3AB-42A7-B348-87A7DC735E0B}" dt="2023-04-16T19:26:28.903" v="23" actId="14100"/>
          <ac:picMkLst>
            <pc:docMk/>
            <pc:sldMk cId="4145542477" sldId="330"/>
            <ac:picMk id="2" creationId="{8ECB930D-9FEB-38C2-2C4F-83581E889654}"/>
          </ac:picMkLst>
        </pc:picChg>
      </pc:sldChg>
    </pc:docChg>
  </pc:docChgLst>
  <pc:docChgLst>
    <pc:chgData name="Viral Jangale" userId="S::jangale.v@northeastern.edu::283e2f4d-7bd3-4fd3-b733-f4e9448851ac" providerId="AD" clId="Web-{03B3084F-D75A-43A7-BC09-166A73671525}"/>
    <pc:docChg chg="addSld delSld modSld">
      <pc:chgData name="Viral Jangale" userId="S::jangale.v@northeastern.edu::283e2f4d-7bd3-4fd3-b733-f4e9448851ac" providerId="AD" clId="Web-{03B3084F-D75A-43A7-BC09-166A73671525}" dt="2023-04-16T18:54:22.611" v="37" actId="20577"/>
      <pc:docMkLst>
        <pc:docMk/>
      </pc:docMkLst>
      <pc:sldChg chg="del">
        <pc:chgData name="Viral Jangale" userId="S::jangale.v@northeastern.edu::283e2f4d-7bd3-4fd3-b733-f4e9448851ac" providerId="AD" clId="Web-{03B3084F-D75A-43A7-BC09-166A73671525}" dt="2023-04-16T18:47:29.506" v="0"/>
        <pc:sldMkLst>
          <pc:docMk/>
          <pc:sldMk cId="4164352987" sldId="305"/>
        </pc:sldMkLst>
      </pc:sldChg>
      <pc:sldChg chg="modSp">
        <pc:chgData name="Viral Jangale" userId="S::jangale.v@northeastern.edu::283e2f4d-7bd3-4fd3-b733-f4e9448851ac" providerId="AD" clId="Web-{03B3084F-D75A-43A7-BC09-166A73671525}" dt="2023-04-16T18:48:03.069" v="2" actId="1076"/>
        <pc:sldMkLst>
          <pc:docMk/>
          <pc:sldMk cId="4190030354" sldId="315"/>
        </pc:sldMkLst>
        <pc:picChg chg="mod">
          <ac:chgData name="Viral Jangale" userId="S::jangale.v@northeastern.edu::283e2f4d-7bd3-4fd3-b733-f4e9448851ac" providerId="AD" clId="Web-{03B3084F-D75A-43A7-BC09-166A73671525}" dt="2023-04-16T18:47:58.350" v="1" actId="1076"/>
          <ac:picMkLst>
            <pc:docMk/>
            <pc:sldMk cId="4190030354" sldId="315"/>
            <ac:picMk id="603" creationId="{00000000-0000-0000-0000-000000000000}"/>
          </ac:picMkLst>
        </pc:picChg>
        <pc:picChg chg="mod">
          <ac:chgData name="Viral Jangale" userId="S::jangale.v@northeastern.edu::283e2f4d-7bd3-4fd3-b733-f4e9448851ac" providerId="AD" clId="Web-{03B3084F-D75A-43A7-BC09-166A73671525}" dt="2023-04-16T18:48:03.069" v="2" actId="1076"/>
          <ac:picMkLst>
            <pc:docMk/>
            <pc:sldMk cId="4190030354" sldId="315"/>
            <ac:picMk id="611" creationId="{00000000-0000-0000-0000-000000000000}"/>
          </ac:picMkLst>
        </pc:picChg>
      </pc:sldChg>
      <pc:sldChg chg="modSp">
        <pc:chgData name="Viral Jangale" userId="S::jangale.v@northeastern.edu::283e2f4d-7bd3-4fd3-b733-f4e9448851ac" providerId="AD" clId="Web-{03B3084F-D75A-43A7-BC09-166A73671525}" dt="2023-04-16T18:54:22.611" v="37" actId="20577"/>
        <pc:sldMkLst>
          <pc:docMk/>
          <pc:sldMk cId="273345198" sldId="316"/>
        </pc:sldMkLst>
        <pc:spChg chg="mod">
          <ac:chgData name="Viral Jangale" userId="S::jangale.v@northeastern.edu::283e2f4d-7bd3-4fd3-b733-f4e9448851ac" providerId="AD" clId="Web-{03B3084F-D75A-43A7-BC09-166A73671525}" dt="2023-04-16T18:54:22.611" v="37" actId="20577"/>
          <ac:spMkLst>
            <pc:docMk/>
            <pc:sldMk cId="273345198" sldId="316"/>
            <ac:spMk id="7" creationId="{7C12644D-08D4-2DE3-6B33-FCA209DAB4BD}"/>
          </ac:spMkLst>
        </pc:spChg>
      </pc:sldChg>
      <pc:sldChg chg="addSp modSp add replId">
        <pc:chgData name="Viral Jangale" userId="S::jangale.v@northeastern.edu::283e2f4d-7bd3-4fd3-b733-f4e9448851ac" providerId="AD" clId="Web-{03B3084F-D75A-43A7-BC09-166A73671525}" dt="2023-04-16T18:53:23.094" v="26" actId="1076"/>
        <pc:sldMkLst>
          <pc:docMk/>
          <pc:sldMk cId="3698851584" sldId="329"/>
        </pc:sldMkLst>
        <pc:spChg chg="mod">
          <ac:chgData name="Viral Jangale" userId="S::jangale.v@northeastern.edu::283e2f4d-7bd3-4fd3-b733-f4e9448851ac" providerId="AD" clId="Web-{03B3084F-D75A-43A7-BC09-166A73671525}" dt="2023-04-16T18:49:50.478" v="10" actId="20577"/>
          <ac:spMkLst>
            <pc:docMk/>
            <pc:sldMk cId="3698851584" sldId="329"/>
            <ac:spMk id="7" creationId="{7C12644D-08D4-2DE3-6B33-FCA209DAB4BD}"/>
          </ac:spMkLst>
        </pc:spChg>
        <pc:picChg chg="add mod modCrop">
          <ac:chgData name="Viral Jangale" userId="S::jangale.v@northeastern.edu::283e2f4d-7bd3-4fd3-b733-f4e9448851ac" providerId="AD" clId="Web-{03B3084F-D75A-43A7-BC09-166A73671525}" dt="2023-04-16T18:53:23.094" v="26" actId="1076"/>
          <ac:picMkLst>
            <pc:docMk/>
            <pc:sldMk cId="3698851584" sldId="329"/>
            <ac:picMk id="2" creationId="{D538C784-603F-E21B-2E68-388A91B25731}"/>
          </ac:picMkLst>
        </pc:picChg>
        <pc:picChg chg="add mod">
          <ac:chgData name="Viral Jangale" userId="S::jangale.v@northeastern.edu::283e2f4d-7bd3-4fd3-b733-f4e9448851ac" providerId="AD" clId="Web-{03B3084F-D75A-43A7-BC09-166A73671525}" dt="2023-04-16T18:53:08.265" v="24" actId="1076"/>
          <ac:picMkLst>
            <pc:docMk/>
            <pc:sldMk cId="3698851584" sldId="329"/>
            <ac:picMk id="3" creationId="{B5CCDC04-7E9A-F10A-A7D8-A1CC3EA3C664}"/>
          </ac:picMkLst>
        </pc:picChg>
      </pc:sldChg>
    </pc:docChg>
  </pc:docChgLst>
  <pc:docChgLst>
    <pc:chgData name="Abhinav Choudhary" userId="b374b038-7176-4d3b-97bd-e4e9dbb50d89" providerId="ADAL" clId="{F9C03A26-22AB-4C7B-989F-3B5D2513849A}"/>
    <pc:docChg chg="undo custSel addSld delSld modSld sldOrd">
      <pc:chgData name="Abhinav Choudhary" userId="b374b038-7176-4d3b-97bd-e4e9dbb50d89" providerId="ADAL" clId="{F9C03A26-22AB-4C7B-989F-3B5D2513849A}" dt="2023-04-17T22:52:55.339" v="1179" actId="478"/>
      <pc:docMkLst>
        <pc:docMk/>
      </pc:docMkLst>
      <pc:sldChg chg="modSp mod">
        <pc:chgData name="Abhinav Choudhary" userId="b374b038-7176-4d3b-97bd-e4e9dbb50d89" providerId="ADAL" clId="{F9C03A26-22AB-4C7B-989F-3B5D2513849A}" dt="2023-04-17T21:09:58.174" v="430" actId="1076"/>
        <pc:sldMkLst>
          <pc:docMk/>
          <pc:sldMk cId="0" sldId="256"/>
        </pc:sldMkLst>
        <pc:spChg chg="mod">
          <ac:chgData name="Abhinav Choudhary" userId="b374b038-7176-4d3b-97bd-e4e9dbb50d89" providerId="ADAL" clId="{F9C03A26-22AB-4C7B-989F-3B5D2513849A}" dt="2023-04-17T20:48:37.711" v="224" actId="1036"/>
          <ac:spMkLst>
            <pc:docMk/>
            <pc:sldMk cId="0" sldId="256"/>
            <ac:spMk id="7" creationId="{FAEF5B06-7599-03A9-7422-63C06FD7E91E}"/>
          </ac:spMkLst>
        </pc:spChg>
        <pc:spChg chg="mod">
          <ac:chgData name="Abhinav Choudhary" userId="b374b038-7176-4d3b-97bd-e4e9dbb50d89" providerId="ADAL" clId="{F9C03A26-22AB-4C7B-989F-3B5D2513849A}" dt="2023-04-17T20:46:40.860" v="179" actId="2711"/>
          <ac:spMkLst>
            <pc:docMk/>
            <pc:sldMk cId="0" sldId="256"/>
            <ac:spMk id="278" creationId="{00000000-0000-0000-0000-000000000000}"/>
          </ac:spMkLst>
        </pc:spChg>
        <pc:picChg chg="mod">
          <ac:chgData name="Abhinav Choudhary" userId="b374b038-7176-4d3b-97bd-e4e9dbb50d89" providerId="ADAL" clId="{F9C03A26-22AB-4C7B-989F-3B5D2513849A}" dt="2023-04-17T21:09:58.174" v="430" actId="1076"/>
          <ac:picMkLst>
            <pc:docMk/>
            <pc:sldMk cId="0" sldId="256"/>
            <ac:picMk id="4" creationId="{C54BD7B1-6C2C-F175-F1D2-3CD19DF2AF36}"/>
          </ac:picMkLst>
        </pc:picChg>
      </pc:sldChg>
      <pc:sldChg chg="modSp mod">
        <pc:chgData name="Abhinav Choudhary" userId="b374b038-7176-4d3b-97bd-e4e9dbb50d89" providerId="ADAL" clId="{F9C03A26-22AB-4C7B-989F-3B5D2513849A}" dt="2023-04-17T20:50:04.842" v="227" actId="2711"/>
        <pc:sldMkLst>
          <pc:docMk/>
          <pc:sldMk cId="0" sldId="259"/>
        </pc:sldMkLst>
        <pc:spChg chg="mod">
          <ac:chgData name="Abhinav Choudhary" userId="b374b038-7176-4d3b-97bd-e4e9dbb50d89" providerId="ADAL" clId="{F9C03A26-22AB-4C7B-989F-3B5D2513849A}" dt="2023-04-17T20:50:04.842" v="227" actId="2711"/>
          <ac:spMkLst>
            <pc:docMk/>
            <pc:sldMk cId="0" sldId="259"/>
            <ac:spMk id="325" creationId="{00000000-0000-0000-0000-000000000000}"/>
          </ac:spMkLst>
        </pc:spChg>
      </pc:sldChg>
      <pc:sldChg chg="modSp mod">
        <pc:chgData name="Abhinav Choudhary" userId="b374b038-7176-4d3b-97bd-e4e9dbb50d89" providerId="ADAL" clId="{F9C03A26-22AB-4C7B-989F-3B5D2513849A}" dt="2023-04-17T21:11:51.117" v="451" actId="1076"/>
        <pc:sldMkLst>
          <pc:docMk/>
          <pc:sldMk cId="0" sldId="263"/>
        </pc:sldMkLst>
        <pc:spChg chg="mod">
          <ac:chgData name="Abhinav Choudhary" userId="b374b038-7176-4d3b-97bd-e4e9dbb50d89" providerId="ADAL" clId="{F9C03A26-22AB-4C7B-989F-3B5D2513849A}" dt="2023-04-17T21:11:49.092" v="450" actId="255"/>
          <ac:spMkLst>
            <pc:docMk/>
            <pc:sldMk cId="0" sldId="263"/>
            <ac:spMk id="390" creationId="{00000000-0000-0000-0000-000000000000}"/>
          </ac:spMkLst>
        </pc:spChg>
        <pc:picChg chg="mod">
          <ac:chgData name="Abhinav Choudhary" userId="b374b038-7176-4d3b-97bd-e4e9dbb50d89" providerId="ADAL" clId="{F9C03A26-22AB-4C7B-989F-3B5D2513849A}" dt="2023-04-17T21:04:20.906" v="337" actId="1035"/>
          <ac:picMkLst>
            <pc:docMk/>
            <pc:sldMk cId="0" sldId="263"/>
            <ac:picMk id="389" creationId="{00000000-0000-0000-0000-000000000000}"/>
          </ac:picMkLst>
        </pc:picChg>
        <pc:picChg chg="mod">
          <ac:chgData name="Abhinav Choudhary" userId="b374b038-7176-4d3b-97bd-e4e9dbb50d89" providerId="ADAL" clId="{F9C03A26-22AB-4C7B-989F-3B5D2513849A}" dt="2023-04-17T21:11:51.117" v="451" actId="1076"/>
          <ac:picMkLst>
            <pc:docMk/>
            <pc:sldMk cId="0" sldId="263"/>
            <ac:picMk id="392" creationId="{00000000-0000-0000-0000-000000000000}"/>
          </ac:picMkLst>
        </pc:picChg>
        <pc:picChg chg="mod">
          <ac:chgData name="Abhinav Choudhary" userId="b374b038-7176-4d3b-97bd-e4e9dbb50d89" providerId="ADAL" clId="{F9C03A26-22AB-4C7B-989F-3B5D2513849A}" dt="2023-04-17T21:04:20.906" v="337" actId="1035"/>
          <ac:picMkLst>
            <pc:docMk/>
            <pc:sldMk cId="0" sldId="263"/>
            <ac:picMk id="393" creationId="{00000000-0000-0000-0000-000000000000}"/>
          </ac:picMkLst>
        </pc:picChg>
        <pc:picChg chg="mod">
          <ac:chgData name="Abhinav Choudhary" userId="b374b038-7176-4d3b-97bd-e4e9dbb50d89" providerId="ADAL" clId="{F9C03A26-22AB-4C7B-989F-3B5D2513849A}" dt="2023-04-17T21:04:20.906" v="337" actId="1035"/>
          <ac:picMkLst>
            <pc:docMk/>
            <pc:sldMk cId="0" sldId="263"/>
            <ac:picMk id="394" creationId="{00000000-0000-0000-0000-000000000000}"/>
          </ac:picMkLst>
        </pc:picChg>
        <pc:picChg chg="mod">
          <ac:chgData name="Abhinav Choudhary" userId="b374b038-7176-4d3b-97bd-e4e9dbb50d89" providerId="ADAL" clId="{F9C03A26-22AB-4C7B-989F-3B5D2513849A}" dt="2023-04-17T21:04:20.906" v="337" actId="1035"/>
          <ac:picMkLst>
            <pc:docMk/>
            <pc:sldMk cId="0" sldId="263"/>
            <ac:picMk id="395" creationId="{00000000-0000-0000-0000-000000000000}"/>
          </ac:picMkLst>
        </pc:picChg>
        <pc:picChg chg="mod">
          <ac:chgData name="Abhinav Choudhary" userId="b374b038-7176-4d3b-97bd-e4e9dbb50d89" providerId="ADAL" clId="{F9C03A26-22AB-4C7B-989F-3B5D2513849A}" dt="2023-04-17T21:04:20.906" v="337" actId="1035"/>
          <ac:picMkLst>
            <pc:docMk/>
            <pc:sldMk cId="0" sldId="263"/>
            <ac:picMk id="396" creationId="{00000000-0000-0000-0000-000000000000}"/>
          </ac:picMkLst>
        </pc:picChg>
      </pc:sldChg>
      <pc:sldChg chg="modSp mod">
        <pc:chgData name="Abhinav Choudhary" userId="b374b038-7176-4d3b-97bd-e4e9dbb50d89" providerId="ADAL" clId="{F9C03A26-22AB-4C7B-989F-3B5D2513849A}" dt="2023-04-17T21:13:48.614" v="464" actId="1076"/>
        <pc:sldMkLst>
          <pc:docMk/>
          <pc:sldMk cId="0" sldId="272"/>
        </pc:sldMkLst>
        <pc:spChg chg="mod">
          <ac:chgData name="Abhinav Choudhary" userId="b374b038-7176-4d3b-97bd-e4e9dbb50d89" providerId="ADAL" clId="{F9C03A26-22AB-4C7B-989F-3B5D2513849A}" dt="2023-04-17T20:51:31.385" v="233" actId="2711"/>
          <ac:spMkLst>
            <pc:docMk/>
            <pc:sldMk cId="0" sldId="272"/>
            <ac:spMk id="605" creationId="{00000000-0000-0000-0000-000000000000}"/>
          </ac:spMkLst>
        </pc:spChg>
        <pc:picChg chg="mod">
          <ac:chgData name="Abhinav Choudhary" userId="b374b038-7176-4d3b-97bd-e4e9dbb50d89" providerId="ADAL" clId="{F9C03A26-22AB-4C7B-989F-3B5D2513849A}" dt="2023-04-17T21:13:48.614" v="464" actId="1076"/>
          <ac:picMkLst>
            <pc:docMk/>
            <pc:sldMk cId="0" sldId="272"/>
            <ac:picMk id="2" creationId="{5D1F434E-12D2-E96F-A4F0-60DFCEAFF3A9}"/>
          </ac:picMkLst>
        </pc:picChg>
      </pc:sldChg>
      <pc:sldChg chg="modSp mod">
        <pc:chgData name="Abhinav Choudhary" userId="b374b038-7176-4d3b-97bd-e4e9dbb50d89" providerId="ADAL" clId="{F9C03A26-22AB-4C7B-989F-3B5D2513849A}" dt="2023-04-17T21:03:23.529" v="334" actId="2711"/>
        <pc:sldMkLst>
          <pc:docMk/>
          <pc:sldMk cId="831093159" sldId="301"/>
        </pc:sldMkLst>
        <pc:spChg chg="mod">
          <ac:chgData name="Abhinav Choudhary" userId="b374b038-7176-4d3b-97bd-e4e9dbb50d89" providerId="ADAL" clId="{F9C03A26-22AB-4C7B-989F-3B5D2513849A}" dt="2023-04-17T21:03:23.529" v="334" actId="2711"/>
          <ac:spMkLst>
            <pc:docMk/>
            <pc:sldMk cId="831093159" sldId="301"/>
            <ac:spMk id="7" creationId="{806C4FFB-1C96-8DF5-7C53-C33EC72E3CB5}"/>
          </ac:spMkLst>
        </pc:spChg>
        <pc:spChg chg="mod">
          <ac:chgData name="Abhinav Choudhary" userId="b374b038-7176-4d3b-97bd-e4e9dbb50d89" providerId="ADAL" clId="{F9C03A26-22AB-4C7B-989F-3B5D2513849A}" dt="2023-04-17T21:03:23.529" v="334" actId="2711"/>
          <ac:spMkLst>
            <pc:docMk/>
            <pc:sldMk cId="831093159" sldId="301"/>
            <ac:spMk id="325" creationId="{00000000-0000-0000-0000-000000000000}"/>
          </ac:spMkLst>
        </pc:spChg>
      </pc:sldChg>
      <pc:sldChg chg="modSp mod">
        <pc:chgData name="Abhinav Choudhary" userId="b374b038-7176-4d3b-97bd-e4e9dbb50d89" providerId="ADAL" clId="{F9C03A26-22AB-4C7B-989F-3B5D2513849A}" dt="2023-04-17T20:53:23.853" v="281" actId="122"/>
        <pc:sldMkLst>
          <pc:docMk/>
          <pc:sldMk cId="2281058315" sldId="303"/>
        </pc:sldMkLst>
        <pc:spChg chg="mod">
          <ac:chgData name="Abhinav Choudhary" userId="b374b038-7176-4d3b-97bd-e4e9dbb50d89" providerId="ADAL" clId="{F9C03A26-22AB-4C7B-989F-3B5D2513849A}" dt="2023-04-17T20:53:23.853" v="281" actId="122"/>
          <ac:spMkLst>
            <pc:docMk/>
            <pc:sldMk cId="2281058315" sldId="303"/>
            <ac:spMk id="325" creationId="{00000000-0000-0000-0000-000000000000}"/>
          </ac:spMkLst>
        </pc:spChg>
      </pc:sldChg>
      <pc:sldChg chg="modNotesTx">
        <pc:chgData name="Abhinav Choudhary" userId="b374b038-7176-4d3b-97bd-e4e9dbb50d89" providerId="ADAL" clId="{F9C03A26-22AB-4C7B-989F-3B5D2513849A}" dt="2023-04-17T15:05:45.228" v="0" actId="6549"/>
        <pc:sldMkLst>
          <pc:docMk/>
          <pc:sldMk cId="1925799773" sldId="304"/>
        </pc:sldMkLst>
      </pc:sldChg>
      <pc:sldChg chg="modSp mod">
        <pc:chgData name="Abhinav Choudhary" userId="b374b038-7176-4d3b-97bd-e4e9dbb50d89" providerId="ADAL" clId="{F9C03A26-22AB-4C7B-989F-3B5D2513849A}" dt="2023-04-17T21:08:07.674" v="361" actId="1076"/>
        <pc:sldMkLst>
          <pc:docMk/>
          <pc:sldMk cId="295518673" sldId="307"/>
        </pc:sldMkLst>
        <pc:spChg chg="mod">
          <ac:chgData name="Abhinav Choudhary" userId="b374b038-7176-4d3b-97bd-e4e9dbb50d89" providerId="ADAL" clId="{F9C03A26-22AB-4C7B-989F-3B5D2513849A}" dt="2023-04-17T21:08:07.674" v="361" actId="1076"/>
          <ac:spMkLst>
            <pc:docMk/>
            <pc:sldMk cId="295518673" sldId="307"/>
            <ac:spMk id="605" creationId="{00000000-0000-0000-0000-000000000000}"/>
          </ac:spMkLst>
        </pc:spChg>
      </pc:sldChg>
      <pc:sldChg chg="addSp delSp modSp mod">
        <pc:chgData name="Abhinav Choudhary" userId="b374b038-7176-4d3b-97bd-e4e9dbb50d89" providerId="ADAL" clId="{F9C03A26-22AB-4C7B-989F-3B5D2513849A}" dt="2023-04-17T22:52:55.339" v="1179" actId="478"/>
        <pc:sldMkLst>
          <pc:docMk/>
          <pc:sldMk cId="3154584488" sldId="310"/>
        </pc:sldMkLst>
        <pc:spChg chg="add mod ord">
          <ac:chgData name="Abhinav Choudhary" userId="b374b038-7176-4d3b-97bd-e4e9dbb50d89" providerId="ADAL" clId="{F9C03A26-22AB-4C7B-989F-3B5D2513849A}" dt="2023-04-17T22:42:13.801" v="1177" actId="167"/>
          <ac:spMkLst>
            <pc:docMk/>
            <pc:sldMk cId="3154584488" sldId="310"/>
            <ac:spMk id="3" creationId="{5E20D510-7E3F-BFFC-C47C-A956D7293F0B}"/>
          </ac:spMkLst>
        </pc:spChg>
        <pc:spChg chg="del">
          <ac:chgData name="Abhinav Choudhary" userId="b374b038-7176-4d3b-97bd-e4e9dbb50d89" providerId="ADAL" clId="{F9C03A26-22AB-4C7B-989F-3B5D2513849A}" dt="2023-04-17T22:52:55.339" v="1179" actId="478"/>
          <ac:spMkLst>
            <pc:docMk/>
            <pc:sldMk cId="3154584488" sldId="310"/>
            <ac:spMk id="5" creationId="{72A5FC5E-57B9-A5D2-C10C-BC7DBE1E7153}"/>
          </ac:spMkLst>
        </pc:spChg>
        <pc:picChg chg="mod ord">
          <ac:chgData name="Abhinav Choudhary" userId="b374b038-7176-4d3b-97bd-e4e9dbb50d89" providerId="ADAL" clId="{F9C03A26-22AB-4C7B-989F-3B5D2513849A}" dt="2023-04-17T22:42:14.153" v="1178" actId="167"/>
          <ac:picMkLst>
            <pc:docMk/>
            <pc:sldMk cId="3154584488" sldId="310"/>
            <ac:picMk id="20" creationId="{4AB51B2A-F23A-B248-6C5E-FE49A7EB5C26}"/>
          </ac:picMkLst>
        </pc:picChg>
      </pc:sldChg>
      <pc:sldChg chg="modSp mod">
        <pc:chgData name="Abhinav Choudhary" userId="b374b038-7176-4d3b-97bd-e4e9dbb50d89" providerId="ADAL" clId="{F9C03A26-22AB-4C7B-989F-3B5D2513849A}" dt="2023-04-17T20:54:11.112" v="285" actId="1076"/>
        <pc:sldMkLst>
          <pc:docMk/>
          <pc:sldMk cId="1114926271" sldId="311"/>
        </pc:sldMkLst>
        <pc:spChg chg="mod">
          <ac:chgData name="Abhinav Choudhary" userId="b374b038-7176-4d3b-97bd-e4e9dbb50d89" providerId="ADAL" clId="{F9C03A26-22AB-4C7B-989F-3B5D2513849A}" dt="2023-04-17T20:54:11.112" v="285" actId="1076"/>
          <ac:spMkLst>
            <pc:docMk/>
            <pc:sldMk cId="1114926271" sldId="311"/>
            <ac:spMk id="325" creationId="{00000000-0000-0000-0000-000000000000}"/>
          </ac:spMkLst>
        </pc:spChg>
      </pc:sldChg>
      <pc:sldChg chg="modSp">
        <pc:chgData name="Abhinav Choudhary" userId="b374b038-7176-4d3b-97bd-e4e9dbb50d89" providerId="ADAL" clId="{F9C03A26-22AB-4C7B-989F-3B5D2513849A}" dt="2023-04-17T21:07:29.195" v="356" actId="313"/>
        <pc:sldMkLst>
          <pc:docMk/>
          <pc:sldMk cId="188457318" sldId="312"/>
        </pc:sldMkLst>
        <pc:spChg chg="mod">
          <ac:chgData name="Abhinav Choudhary" userId="b374b038-7176-4d3b-97bd-e4e9dbb50d89" providerId="ADAL" clId="{F9C03A26-22AB-4C7B-989F-3B5D2513849A}" dt="2023-04-17T20:54:17.273" v="286" actId="2711"/>
          <ac:spMkLst>
            <pc:docMk/>
            <pc:sldMk cId="188457318" sldId="312"/>
            <ac:spMk id="3" creationId="{1B6FB520-2ED7-9554-F117-53ED705BB94D}"/>
          </ac:spMkLst>
        </pc:spChg>
        <pc:spChg chg="mod">
          <ac:chgData name="Abhinav Choudhary" userId="b374b038-7176-4d3b-97bd-e4e9dbb50d89" providerId="ADAL" clId="{F9C03A26-22AB-4C7B-989F-3B5D2513849A}" dt="2023-04-17T20:54:17.273" v="286" actId="2711"/>
          <ac:spMkLst>
            <pc:docMk/>
            <pc:sldMk cId="188457318" sldId="312"/>
            <ac:spMk id="5" creationId="{6B94D2FC-11B6-B046-7EC7-CC69918A6E98}"/>
          </ac:spMkLst>
        </pc:spChg>
        <pc:spChg chg="mod">
          <ac:chgData name="Abhinav Choudhary" userId="b374b038-7176-4d3b-97bd-e4e9dbb50d89" providerId="ADAL" clId="{F9C03A26-22AB-4C7B-989F-3B5D2513849A}" dt="2023-04-17T20:54:17.273" v="286" actId="2711"/>
          <ac:spMkLst>
            <pc:docMk/>
            <pc:sldMk cId="188457318" sldId="312"/>
            <ac:spMk id="6" creationId="{3F3E2B90-FCBD-9649-4891-D93ED970DFC5}"/>
          </ac:spMkLst>
        </pc:spChg>
        <pc:spChg chg="mod">
          <ac:chgData name="Abhinav Choudhary" userId="b374b038-7176-4d3b-97bd-e4e9dbb50d89" providerId="ADAL" clId="{F9C03A26-22AB-4C7B-989F-3B5D2513849A}" dt="2023-04-17T20:54:17.273" v="286" actId="2711"/>
          <ac:spMkLst>
            <pc:docMk/>
            <pc:sldMk cId="188457318" sldId="312"/>
            <ac:spMk id="7" creationId="{7C12644D-08D4-2DE3-6B33-FCA209DAB4BD}"/>
          </ac:spMkLst>
        </pc:spChg>
        <pc:graphicFrameChg chg="mod">
          <ac:chgData name="Abhinav Choudhary" userId="b374b038-7176-4d3b-97bd-e4e9dbb50d89" providerId="ADAL" clId="{F9C03A26-22AB-4C7B-989F-3B5D2513849A}" dt="2023-04-17T21:07:29.195" v="356" actId="313"/>
          <ac:graphicFrameMkLst>
            <pc:docMk/>
            <pc:sldMk cId="188457318" sldId="312"/>
            <ac:graphicFrameMk id="18" creationId="{6E43C4F5-5DE5-5ECF-C00C-68879AF06335}"/>
          </ac:graphicFrameMkLst>
        </pc:graphicFrameChg>
        <pc:picChg chg="mod">
          <ac:chgData name="Abhinav Choudhary" userId="b374b038-7176-4d3b-97bd-e4e9dbb50d89" providerId="ADAL" clId="{F9C03A26-22AB-4C7B-989F-3B5D2513849A}" dt="2023-04-17T20:54:17.273" v="286" actId="2711"/>
          <ac:picMkLst>
            <pc:docMk/>
            <pc:sldMk cId="188457318" sldId="312"/>
            <ac:picMk id="4" creationId="{3014F3C6-7223-EB6A-876F-5383B92A53FF}"/>
          </ac:picMkLst>
        </pc:picChg>
        <pc:picChg chg="mod">
          <ac:chgData name="Abhinav Choudhary" userId="b374b038-7176-4d3b-97bd-e4e9dbb50d89" providerId="ADAL" clId="{F9C03A26-22AB-4C7B-989F-3B5D2513849A}" dt="2023-04-17T20:54:17.273" v="286" actId="2711"/>
          <ac:picMkLst>
            <pc:docMk/>
            <pc:sldMk cId="188457318" sldId="312"/>
            <ac:picMk id="17" creationId="{BDF0AA78-CEEE-8CD9-41C2-EB7B6B7C68F8}"/>
          </ac:picMkLst>
        </pc:picChg>
      </pc:sldChg>
      <pc:sldChg chg="modSp mod">
        <pc:chgData name="Abhinav Choudhary" userId="b374b038-7176-4d3b-97bd-e4e9dbb50d89" providerId="ADAL" clId="{F9C03A26-22AB-4C7B-989F-3B5D2513849A}" dt="2023-04-17T21:09:25.893" v="429" actId="255"/>
        <pc:sldMkLst>
          <pc:docMk/>
          <pc:sldMk cId="4190030354" sldId="315"/>
        </pc:sldMkLst>
        <pc:spChg chg="mod">
          <ac:chgData name="Abhinav Choudhary" userId="b374b038-7176-4d3b-97bd-e4e9dbb50d89" providerId="ADAL" clId="{F9C03A26-22AB-4C7B-989F-3B5D2513849A}" dt="2023-04-17T21:09:25.893" v="429" actId="255"/>
          <ac:spMkLst>
            <pc:docMk/>
            <pc:sldMk cId="4190030354" sldId="315"/>
            <ac:spMk id="605" creationId="{00000000-0000-0000-0000-000000000000}"/>
          </ac:spMkLst>
        </pc:spChg>
      </pc:sldChg>
      <pc:sldChg chg="modSp mod">
        <pc:chgData name="Abhinav Choudhary" userId="b374b038-7176-4d3b-97bd-e4e9dbb50d89" providerId="ADAL" clId="{F9C03A26-22AB-4C7B-989F-3B5D2513849A}" dt="2023-04-17T21:02:32.550" v="320" actId="255"/>
        <pc:sldMkLst>
          <pc:docMk/>
          <pc:sldMk cId="273345198" sldId="316"/>
        </pc:sldMkLst>
        <pc:spChg chg="mod">
          <ac:chgData name="Abhinav Choudhary" userId="b374b038-7176-4d3b-97bd-e4e9dbb50d89" providerId="ADAL" clId="{F9C03A26-22AB-4C7B-989F-3B5D2513849A}" dt="2023-04-17T21:02:32.550" v="320" actId="255"/>
          <ac:spMkLst>
            <pc:docMk/>
            <pc:sldMk cId="273345198" sldId="316"/>
            <ac:spMk id="7" creationId="{7C12644D-08D4-2DE3-6B33-FCA209DAB4BD}"/>
          </ac:spMkLst>
        </pc:spChg>
      </pc:sldChg>
      <pc:sldChg chg="modSp mod">
        <pc:chgData name="Abhinav Choudhary" userId="b374b038-7176-4d3b-97bd-e4e9dbb50d89" providerId="ADAL" clId="{F9C03A26-22AB-4C7B-989F-3B5D2513849A}" dt="2023-04-17T21:01:46.448" v="314" actId="2711"/>
        <pc:sldMkLst>
          <pc:docMk/>
          <pc:sldMk cId="1115693100" sldId="318"/>
        </pc:sldMkLst>
        <pc:graphicFrameChg chg="modGraphic">
          <ac:chgData name="Abhinav Choudhary" userId="b374b038-7176-4d3b-97bd-e4e9dbb50d89" providerId="ADAL" clId="{F9C03A26-22AB-4C7B-989F-3B5D2513849A}" dt="2023-04-17T21:01:46.448" v="314" actId="2711"/>
          <ac:graphicFrameMkLst>
            <pc:docMk/>
            <pc:sldMk cId="1115693100" sldId="318"/>
            <ac:graphicFrameMk id="4" creationId="{BC942951-A2C9-2364-9A64-5C419EE255DE}"/>
          </ac:graphicFrameMkLst>
        </pc:graphicFrameChg>
      </pc:sldChg>
      <pc:sldChg chg="modSp mod">
        <pc:chgData name="Abhinav Choudhary" userId="b374b038-7176-4d3b-97bd-e4e9dbb50d89" providerId="ADAL" clId="{F9C03A26-22AB-4C7B-989F-3B5D2513849A}" dt="2023-04-17T20:54:58.431" v="291" actId="2711"/>
        <pc:sldMkLst>
          <pc:docMk/>
          <pc:sldMk cId="3753421159" sldId="319"/>
        </pc:sldMkLst>
        <pc:spChg chg="mod">
          <ac:chgData name="Abhinav Choudhary" userId="b374b038-7176-4d3b-97bd-e4e9dbb50d89" providerId="ADAL" clId="{F9C03A26-22AB-4C7B-989F-3B5D2513849A}" dt="2023-04-17T20:54:58.431" v="291" actId="2711"/>
          <ac:spMkLst>
            <pc:docMk/>
            <pc:sldMk cId="3753421159" sldId="319"/>
            <ac:spMk id="325" creationId="{00000000-0000-0000-0000-000000000000}"/>
          </ac:spMkLst>
        </pc:spChg>
      </pc:sldChg>
      <pc:sldChg chg="addSp modSp mod">
        <pc:chgData name="Abhinav Choudhary" userId="b374b038-7176-4d3b-97bd-e4e9dbb50d89" providerId="ADAL" clId="{F9C03A26-22AB-4C7B-989F-3B5D2513849A}" dt="2023-04-17T21:16:30.495" v="478" actId="14100"/>
        <pc:sldMkLst>
          <pc:docMk/>
          <pc:sldMk cId="3537763667" sldId="320"/>
        </pc:sldMkLst>
        <pc:spChg chg="mod">
          <ac:chgData name="Abhinav Choudhary" userId="b374b038-7176-4d3b-97bd-e4e9dbb50d89" providerId="ADAL" clId="{F9C03A26-22AB-4C7B-989F-3B5D2513849A}" dt="2023-04-17T20:55:08.623" v="292" actId="2711"/>
          <ac:spMkLst>
            <pc:docMk/>
            <pc:sldMk cId="3537763667" sldId="320"/>
            <ac:spMk id="7" creationId="{7C12644D-08D4-2DE3-6B33-FCA209DAB4BD}"/>
          </ac:spMkLst>
        </pc:spChg>
        <pc:picChg chg="add mod">
          <ac:chgData name="Abhinav Choudhary" userId="b374b038-7176-4d3b-97bd-e4e9dbb50d89" providerId="ADAL" clId="{F9C03A26-22AB-4C7B-989F-3B5D2513849A}" dt="2023-04-17T21:16:08.073" v="472" actId="1076"/>
          <ac:picMkLst>
            <pc:docMk/>
            <pc:sldMk cId="3537763667" sldId="320"/>
            <ac:picMk id="2" creationId="{4B0F2CDF-5CDA-4EA1-1077-38086D2096E9}"/>
          </ac:picMkLst>
        </pc:picChg>
        <pc:picChg chg="mod">
          <ac:chgData name="Abhinav Choudhary" userId="b374b038-7176-4d3b-97bd-e4e9dbb50d89" providerId="ADAL" clId="{F9C03A26-22AB-4C7B-989F-3B5D2513849A}" dt="2023-04-17T21:16:30.495" v="478" actId="14100"/>
          <ac:picMkLst>
            <pc:docMk/>
            <pc:sldMk cId="3537763667" sldId="320"/>
            <ac:picMk id="3" creationId="{343F49BA-6BA5-7A63-0985-DDDFE0F387B2}"/>
          </ac:picMkLst>
        </pc:picChg>
      </pc:sldChg>
      <pc:sldChg chg="modSp mod">
        <pc:chgData name="Abhinav Choudhary" userId="b374b038-7176-4d3b-97bd-e4e9dbb50d89" providerId="ADAL" clId="{F9C03A26-22AB-4C7B-989F-3B5D2513849A}" dt="2023-04-17T21:02:39.989" v="321" actId="2711"/>
        <pc:sldMkLst>
          <pc:docMk/>
          <pc:sldMk cId="3367620285" sldId="321"/>
        </pc:sldMkLst>
        <pc:spChg chg="mod">
          <ac:chgData name="Abhinav Choudhary" userId="b374b038-7176-4d3b-97bd-e4e9dbb50d89" providerId="ADAL" clId="{F9C03A26-22AB-4C7B-989F-3B5D2513849A}" dt="2023-04-17T21:02:39.989" v="321" actId="2711"/>
          <ac:spMkLst>
            <pc:docMk/>
            <pc:sldMk cId="3367620285" sldId="321"/>
            <ac:spMk id="390" creationId="{00000000-0000-0000-0000-000000000000}"/>
          </ac:spMkLst>
        </pc:spChg>
      </pc:sldChg>
      <pc:sldChg chg="modSp mod">
        <pc:chgData name="Abhinav Choudhary" userId="b374b038-7176-4d3b-97bd-e4e9dbb50d89" providerId="ADAL" clId="{F9C03A26-22AB-4C7B-989F-3B5D2513849A}" dt="2023-04-17T21:03:15.450" v="333" actId="2710"/>
        <pc:sldMkLst>
          <pc:docMk/>
          <pc:sldMk cId="3371642633" sldId="322"/>
        </pc:sldMkLst>
        <pc:spChg chg="mod">
          <ac:chgData name="Abhinav Choudhary" userId="b374b038-7176-4d3b-97bd-e4e9dbb50d89" providerId="ADAL" clId="{F9C03A26-22AB-4C7B-989F-3B5D2513849A}" dt="2023-04-17T21:02:46.817" v="322" actId="2711"/>
          <ac:spMkLst>
            <pc:docMk/>
            <pc:sldMk cId="3371642633" sldId="322"/>
            <ac:spMk id="3" creationId="{E8F02E0A-6309-16E1-C208-41B6222DE3BD}"/>
          </ac:spMkLst>
        </pc:spChg>
        <pc:spChg chg="mod">
          <ac:chgData name="Abhinav Choudhary" userId="b374b038-7176-4d3b-97bd-e4e9dbb50d89" providerId="ADAL" clId="{F9C03A26-22AB-4C7B-989F-3B5D2513849A}" dt="2023-04-17T21:03:15.450" v="333" actId="2710"/>
          <ac:spMkLst>
            <pc:docMk/>
            <pc:sldMk cId="3371642633" sldId="322"/>
            <ac:spMk id="10" creationId="{B930477D-A782-261A-6537-D6766072736B}"/>
          </ac:spMkLst>
        </pc:spChg>
      </pc:sldChg>
      <pc:sldChg chg="modSp mod">
        <pc:chgData name="Abhinav Choudhary" userId="b374b038-7176-4d3b-97bd-e4e9dbb50d89" providerId="ADAL" clId="{F9C03A26-22AB-4C7B-989F-3B5D2513849A}" dt="2023-04-17T20:51:20.532" v="232" actId="2711"/>
        <pc:sldMkLst>
          <pc:docMk/>
          <pc:sldMk cId="3338797584" sldId="323"/>
        </pc:sldMkLst>
        <pc:spChg chg="mod">
          <ac:chgData name="Abhinav Choudhary" userId="b374b038-7176-4d3b-97bd-e4e9dbb50d89" providerId="ADAL" clId="{F9C03A26-22AB-4C7B-989F-3B5D2513849A}" dt="2023-04-17T20:51:20.532" v="232" actId="2711"/>
          <ac:spMkLst>
            <pc:docMk/>
            <pc:sldMk cId="3338797584" sldId="323"/>
            <ac:spMk id="390" creationId="{00000000-0000-0000-0000-000000000000}"/>
          </ac:spMkLst>
        </pc:spChg>
      </pc:sldChg>
      <pc:sldChg chg="del">
        <pc:chgData name="Abhinav Choudhary" userId="b374b038-7176-4d3b-97bd-e4e9dbb50d89" providerId="ADAL" clId="{F9C03A26-22AB-4C7B-989F-3B5D2513849A}" dt="2023-04-17T17:28:02.247" v="58" actId="47"/>
        <pc:sldMkLst>
          <pc:docMk/>
          <pc:sldMk cId="3387672159" sldId="327"/>
        </pc:sldMkLst>
      </pc:sldChg>
      <pc:sldChg chg="modSp">
        <pc:chgData name="Abhinav Choudhary" userId="b374b038-7176-4d3b-97bd-e4e9dbb50d89" providerId="ADAL" clId="{F9C03A26-22AB-4C7B-989F-3B5D2513849A}" dt="2023-04-17T21:07:39.760" v="357" actId="2711"/>
        <pc:sldMkLst>
          <pc:docMk/>
          <pc:sldMk cId="2972752382" sldId="331"/>
        </pc:sldMkLst>
        <pc:spChg chg="mod">
          <ac:chgData name="Abhinav Choudhary" userId="b374b038-7176-4d3b-97bd-e4e9dbb50d89" providerId="ADAL" clId="{F9C03A26-22AB-4C7B-989F-3B5D2513849A}" dt="2023-04-17T20:54:23.396" v="287" actId="2711"/>
          <ac:spMkLst>
            <pc:docMk/>
            <pc:sldMk cId="2972752382" sldId="331"/>
            <ac:spMk id="3" creationId="{1B6FB520-2ED7-9554-F117-53ED705BB94D}"/>
          </ac:spMkLst>
        </pc:spChg>
        <pc:spChg chg="mod">
          <ac:chgData name="Abhinav Choudhary" userId="b374b038-7176-4d3b-97bd-e4e9dbb50d89" providerId="ADAL" clId="{F9C03A26-22AB-4C7B-989F-3B5D2513849A}" dt="2023-04-17T20:54:23.396" v="287" actId="2711"/>
          <ac:spMkLst>
            <pc:docMk/>
            <pc:sldMk cId="2972752382" sldId="331"/>
            <ac:spMk id="5" creationId="{6B94D2FC-11B6-B046-7EC7-CC69918A6E98}"/>
          </ac:spMkLst>
        </pc:spChg>
        <pc:spChg chg="mod">
          <ac:chgData name="Abhinav Choudhary" userId="b374b038-7176-4d3b-97bd-e4e9dbb50d89" providerId="ADAL" clId="{F9C03A26-22AB-4C7B-989F-3B5D2513849A}" dt="2023-04-17T20:54:23.396" v="287" actId="2711"/>
          <ac:spMkLst>
            <pc:docMk/>
            <pc:sldMk cId="2972752382" sldId="331"/>
            <ac:spMk id="6" creationId="{3F3E2B90-FCBD-9649-4891-D93ED970DFC5}"/>
          </ac:spMkLst>
        </pc:spChg>
        <pc:spChg chg="mod">
          <ac:chgData name="Abhinav Choudhary" userId="b374b038-7176-4d3b-97bd-e4e9dbb50d89" providerId="ADAL" clId="{F9C03A26-22AB-4C7B-989F-3B5D2513849A}" dt="2023-04-17T20:54:23.396" v="287" actId="2711"/>
          <ac:spMkLst>
            <pc:docMk/>
            <pc:sldMk cId="2972752382" sldId="331"/>
            <ac:spMk id="7" creationId="{7C12644D-08D4-2DE3-6B33-FCA209DAB4BD}"/>
          </ac:spMkLst>
        </pc:spChg>
        <pc:graphicFrameChg chg="mod">
          <ac:chgData name="Abhinav Choudhary" userId="b374b038-7176-4d3b-97bd-e4e9dbb50d89" providerId="ADAL" clId="{F9C03A26-22AB-4C7B-989F-3B5D2513849A}" dt="2023-04-17T21:07:39.760" v="357" actId="2711"/>
          <ac:graphicFrameMkLst>
            <pc:docMk/>
            <pc:sldMk cId="2972752382" sldId="331"/>
            <ac:graphicFrameMk id="18" creationId="{6E43C4F5-5DE5-5ECF-C00C-68879AF06335}"/>
          </ac:graphicFrameMkLst>
        </pc:graphicFrameChg>
        <pc:picChg chg="mod">
          <ac:chgData name="Abhinav Choudhary" userId="b374b038-7176-4d3b-97bd-e4e9dbb50d89" providerId="ADAL" clId="{F9C03A26-22AB-4C7B-989F-3B5D2513849A}" dt="2023-04-17T20:54:23.396" v="287" actId="2711"/>
          <ac:picMkLst>
            <pc:docMk/>
            <pc:sldMk cId="2972752382" sldId="331"/>
            <ac:picMk id="11" creationId="{3716E7B0-8543-48D4-D968-A50217ADAACD}"/>
          </ac:picMkLst>
        </pc:picChg>
        <pc:picChg chg="mod">
          <ac:chgData name="Abhinav Choudhary" userId="b374b038-7176-4d3b-97bd-e4e9dbb50d89" providerId="ADAL" clId="{F9C03A26-22AB-4C7B-989F-3B5D2513849A}" dt="2023-04-17T20:54:23.396" v="287" actId="2711"/>
          <ac:picMkLst>
            <pc:docMk/>
            <pc:sldMk cId="2972752382" sldId="331"/>
            <ac:picMk id="14" creationId="{BEE7998E-EFE9-12F7-03A9-37D39757662C}"/>
          </ac:picMkLst>
        </pc:picChg>
      </pc:sldChg>
      <pc:sldChg chg="delSp modSp mod">
        <pc:chgData name="Abhinav Choudhary" userId="b374b038-7176-4d3b-97bd-e4e9dbb50d89" providerId="ADAL" clId="{F9C03A26-22AB-4C7B-989F-3B5D2513849A}" dt="2023-04-17T21:07:49.804" v="359" actId="20577"/>
        <pc:sldMkLst>
          <pc:docMk/>
          <pc:sldMk cId="13400141" sldId="333"/>
        </pc:sldMkLst>
        <pc:spChg chg="mod">
          <ac:chgData name="Abhinav Choudhary" userId="b374b038-7176-4d3b-97bd-e4e9dbb50d89" providerId="ADAL" clId="{F9C03A26-22AB-4C7B-989F-3B5D2513849A}" dt="2023-04-17T20:54:29.523" v="288" actId="2711"/>
          <ac:spMkLst>
            <pc:docMk/>
            <pc:sldMk cId="13400141" sldId="333"/>
            <ac:spMk id="5" creationId="{6B94D2FC-11B6-B046-7EC7-CC69918A6E98}"/>
          </ac:spMkLst>
        </pc:spChg>
        <pc:spChg chg="mod">
          <ac:chgData name="Abhinav Choudhary" userId="b374b038-7176-4d3b-97bd-e4e9dbb50d89" providerId="ADAL" clId="{F9C03A26-22AB-4C7B-989F-3B5D2513849A}" dt="2023-04-17T20:54:29.523" v="288" actId="2711"/>
          <ac:spMkLst>
            <pc:docMk/>
            <pc:sldMk cId="13400141" sldId="333"/>
            <ac:spMk id="6" creationId="{3F3E2B90-FCBD-9649-4891-D93ED970DFC5}"/>
          </ac:spMkLst>
        </pc:spChg>
        <pc:spChg chg="mod">
          <ac:chgData name="Abhinav Choudhary" userId="b374b038-7176-4d3b-97bd-e4e9dbb50d89" providerId="ADAL" clId="{F9C03A26-22AB-4C7B-989F-3B5D2513849A}" dt="2023-04-17T21:07:49.804" v="359" actId="20577"/>
          <ac:spMkLst>
            <pc:docMk/>
            <pc:sldMk cId="13400141" sldId="333"/>
            <ac:spMk id="7" creationId="{7C12644D-08D4-2DE3-6B33-FCA209DAB4BD}"/>
          </ac:spMkLst>
        </pc:spChg>
        <pc:spChg chg="del">
          <ac:chgData name="Abhinav Choudhary" userId="b374b038-7176-4d3b-97bd-e4e9dbb50d89" providerId="ADAL" clId="{F9C03A26-22AB-4C7B-989F-3B5D2513849A}" dt="2023-04-17T20:40:41.978" v="137" actId="478"/>
          <ac:spMkLst>
            <pc:docMk/>
            <pc:sldMk cId="13400141" sldId="333"/>
            <ac:spMk id="10" creationId="{C068A404-88A2-5AC1-BE53-6289E038859E}"/>
          </ac:spMkLst>
        </pc:spChg>
        <pc:spChg chg="del">
          <ac:chgData name="Abhinav Choudhary" userId="b374b038-7176-4d3b-97bd-e4e9dbb50d89" providerId="ADAL" clId="{F9C03A26-22AB-4C7B-989F-3B5D2513849A}" dt="2023-04-17T20:40:43.067" v="138" actId="478"/>
          <ac:spMkLst>
            <pc:docMk/>
            <pc:sldMk cId="13400141" sldId="333"/>
            <ac:spMk id="12" creationId="{034A428A-92C3-FE8E-A935-495E37ED93DA}"/>
          </ac:spMkLst>
        </pc:spChg>
        <pc:picChg chg="mod">
          <ac:chgData name="Abhinav Choudhary" userId="b374b038-7176-4d3b-97bd-e4e9dbb50d89" providerId="ADAL" clId="{F9C03A26-22AB-4C7B-989F-3B5D2513849A}" dt="2023-04-17T20:40:50.384" v="141" actId="14100"/>
          <ac:picMkLst>
            <pc:docMk/>
            <pc:sldMk cId="13400141" sldId="333"/>
            <ac:picMk id="2" creationId="{3032C580-D609-58F6-1AC8-BA1A11EED29C}"/>
          </ac:picMkLst>
        </pc:picChg>
        <pc:picChg chg="mod">
          <ac:chgData name="Abhinav Choudhary" userId="b374b038-7176-4d3b-97bd-e4e9dbb50d89" providerId="ADAL" clId="{F9C03A26-22AB-4C7B-989F-3B5D2513849A}" dt="2023-04-17T20:40:48.108" v="140" actId="14100"/>
          <ac:picMkLst>
            <pc:docMk/>
            <pc:sldMk cId="13400141" sldId="333"/>
            <ac:picMk id="3" creationId="{F242781F-61FD-85EE-6F5E-0AABBB24F3CF}"/>
          </ac:picMkLst>
        </pc:picChg>
      </pc:sldChg>
      <pc:sldChg chg="modSp del">
        <pc:chgData name="Abhinav Choudhary" userId="b374b038-7176-4d3b-97bd-e4e9dbb50d89" providerId="ADAL" clId="{F9C03A26-22AB-4C7B-989F-3B5D2513849A}" dt="2023-04-17T21:46:47.105" v="487" actId="47"/>
        <pc:sldMkLst>
          <pc:docMk/>
          <pc:sldMk cId="3503384358" sldId="334"/>
        </pc:sldMkLst>
        <pc:spChg chg="mod">
          <ac:chgData name="Abhinav Choudhary" userId="b374b038-7176-4d3b-97bd-e4e9dbb50d89" providerId="ADAL" clId="{F9C03A26-22AB-4C7B-989F-3B5D2513849A}" dt="2023-04-17T20:53:58.769" v="283" actId="2711"/>
          <ac:spMkLst>
            <pc:docMk/>
            <pc:sldMk cId="3503384358" sldId="334"/>
            <ac:spMk id="5" creationId="{8A8F4FDC-0D01-4501-A8BC-941DBF0C6834}"/>
          </ac:spMkLst>
        </pc:spChg>
        <pc:spChg chg="mod">
          <ac:chgData name="Abhinav Choudhary" userId="b374b038-7176-4d3b-97bd-e4e9dbb50d89" providerId="ADAL" clId="{F9C03A26-22AB-4C7B-989F-3B5D2513849A}" dt="2023-04-17T20:53:58.769" v="283" actId="2711"/>
          <ac:spMkLst>
            <pc:docMk/>
            <pc:sldMk cId="3503384358" sldId="334"/>
            <ac:spMk id="89" creationId="{0B63A98E-A973-4E14-8B6C-C1C99FB50D6F}"/>
          </ac:spMkLst>
        </pc:spChg>
        <pc:spChg chg="mod">
          <ac:chgData name="Abhinav Choudhary" userId="b374b038-7176-4d3b-97bd-e4e9dbb50d89" providerId="ADAL" clId="{F9C03A26-22AB-4C7B-989F-3B5D2513849A}" dt="2023-04-17T20:53:58.769" v="283" actId="2711"/>
          <ac:spMkLst>
            <pc:docMk/>
            <pc:sldMk cId="3503384358" sldId="334"/>
            <ac:spMk id="90" creationId="{CD7E85BE-175A-4D56-B2D0-A63F3E6BF30A}"/>
          </ac:spMkLst>
        </pc:spChg>
        <pc:spChg chg="mod">
          <ac:chgData name="Abhinav Choudhary" userId="b374b038-7176-4d3b-97bd-e4e9dbb50d89" providerId="ADAL" clId="{F9C03A26-22AB-4C7B-989F-3B5D2513849A}" dt="2023-04-17T20:53:58.769" v="283" actId="2711"/>
          <ac:spMkLst>
            <pc:docMk/>
            <pc:sldMk cId="3503384358" sldId="334"/>
            <ac:spMk id="95" creationId="{98752996-9F45-4C2E-A714-42B9FE68B151}"/>
          </ac:spMkLst>
        </pc:spChg>
        <pc:spChg chg="mod">
          <ac:chgData name="Abhinav Choudhary" userId="b374b038-7176-4d3b-97bd-e4e9dbb50d89" providerId="ADAL" clId="{F9C03A26-22AB-4C7B-989F-3B5D2513849A}" dt="2023-04-17T20:53:58.769" v="283" actId="2711"/>
          <ac:spMkLst>
            <pc:docMk/>
            <pc:sldMk cId="3503384358" sldId="334"/>
            <ac:spMk id="96" creationId="{5E2A206F-42F6-41CB-ACED-E9C01DEA6619}"/>
          </ac:spMkLst>
        </pc:spChg>
        <pc:spChg chg="mod">
          <ac:chgData name="Abhinav Choudhary" userId="b374b038-7176-4d3b-97bd-e4e9dbb50d89" providerId="ADAL" clId="{F9C03A26-22AB-4C7B-989F-3B5D2513849A}" dt="2023-04-17T20:53:58.769" v="283" actId="2711"/>
          <ac:spMkLst>
            <pc:docMk/>
            <pc:sldMk cId="3503384358" sldId="334"/>
            <ac:spMk id="100" creationId="{A4642237-73A4-4CD9-93B8-1EFA7CA6DF01}"/>
          </ac:spMkLst>
        </pc:spChg>
        <pc:spChg chg="mod">
          <ac:chgData name="Abhinav Choudhary" userId="b374b038-7176-4d3b-97bd-e4e9dbb50d89" providerId="ADAL" clId="{F9C03A26-22AB-4C7B-989F-3B5D2513849A}" dt="2023-04-17T20:53:58.769" v="283" actId="2711"/>
          <ac:spMkLst>
            <pc:docMk/>
            <pc:sldMk cId="3503384358" sldId="334"/>
            <ac:spMk id="101" creationId="{986EFDE3-8356-4B85-B035-49F196DF3DB5}"/>
          </ac:spMkLst>
        </pc:spChg>
        <pc:spChg chg="mod">
          <ac:chgData name="Abhinav Choudhary" userId="b374b038-7176-4d3b-97bd-e4e9dbb50d89" providerId="ADAL" clId="{F9C03A26-22AB-4C7B-989F-3B5D2513849A}" dt="2023-04-17T20:53:58.769" v="283" actId="2711"/>
          <ac:spMkLst>
            <pc:docMk/>
            <pc:sldMk cId="3503384358" sldId="334"/>
            <ac:spMk id="104" creationId="{D494A494-FC35-4AE3-A8B5-8E85AB14DE27}"/>
          </ac:spMkLst>
        </pc:spChg>
        <pc:grpChg chg="mod">
          <ac:chgData name="Abhinav Choudhary" userId="b374b038-7176-4d3b-97bd-e4e9dbb50d89" providerId="ADAL" clId="{F9C03A26-22AB-4C7B-989F-3B5D2513849A}" dt="2023-04-17T20:53:58.769" v="283" actId="2711"/>
          <ac:grpSpMkLst>
            <pc:docMk/>
            <pc:sldMk cId="3503384358" sldId="334"/>
            <ac:grpSpMk id="86" creationId="{7946A79A-6BCD-4EAA-B875-D0500E660E1E}"/>
          </ac:grpSpMkLst>
        </pc:grpChg>
        <pc:grpChg chg="mod">
          <ac:chgData name="Abhinav Choudhary" userId="b374b038-7176-4d3b-97bd-e4e9dbb50d89" providerId="ADAL" clId="{F9C03A26-22AB-4C7B-989F-3B5D2513849A}" dt="2023-04-17T20:53:58.769" v="283" actId="2711"/>
          <ac:grpSpMkLst>
            <pc:docMk/>
            <pc:sldMk cId="3503384358" sldId="334"/>
            <ac:grpSpMk id="92" creationId="{DC47B567-3995-4F28-ADAD-DCE28A378A3D}"/>
          </ac:grpSpMkLst>
        </pc:grpChg>
        <pc:grpChg chg="mod">
          <ac:chgData name="Abhinav Choudhary" userId="b374b038-7176-4d3b-97bd-e4e9dbb50d89" providerId="ADAL" clId="{F9C03A26-22AB-4C7B-989F-3B5D2513849A}" dt="2023-04-17T20:53:58.769" v="283" actId="2711"/>
          <ac:grpSpMkLst>
            <pc:docMk/>
            <pc:sldMk cId="3503384358" sldId="334"/>
            <ac:grpSpMk id="97" creationId="{1C52C489-9555-4C07-ADFA-2D00C68361C5}"/>
          </ac:grpSpMkLst>
        </pc:grpChg>
        <pc:graphicFrameChg chg="mod">
          <ac:chgData name="Abhinav Choudhary" userId="b374b038-7176-4d3b-97bd-e4e9dbb50d89" providerId="ADAL" clId="{F9C03A26-22AB-4C7B-989F-3B5D2513849A}" dt="2023-04-17T20:53:58.769" v="283" actId="2711"/>
          <ac:graphicFrameMkLst>
            <pc:docMk/>
            <pc:sldMk cId="3503384358" sldId="334"/>
            <ac:graphicFrameMk id="16" creationId="{AC33676F-0C3F-471E-B771-DC43D1AA25EA}"/>
          </ac:graphicFrameMkLst>
        </pc:graphicFrameChg>
        <pc:picChg chg="mod">
          <ac:chgData name="Abhinav Choudhary" userId="b374b038-7176-4d3b-97bd-e4e9dbb50d89" providerId="ADAL" clId="{F9C03A26-22AB-4C7B-989F-3B5D2513849A}" dt="2023-04-17T20:53:58.769" v="283" actId="2711"/>
          <ac:picMkLst>
            <pc:docMk/>
            <pc:sldMk cId="3503384358" sldId="334"/>
            <ac:picMk id="56" creationId="{6981A032-B614-E828-F7A9-805930007231}"/>
          </ac:picMkLst>
        </pc:picChg>
        <pc:cxnChg chg="mod">
          <ac:chgData name="Abhinav Choudhary" userId="b374b038-7176-4d3b-97bd-e4e9dbb50d89" providerId="ADAL" clId="{F9C03A26-22AB-4C7B-989F-3B5D2513849A}" dt="2023-04-17T20:53:58.769" v="283" actId="2711"/>
          <ac:cxnSpMkLst>
            <pc:docMk/>
            <pc:sldMk cId="3503384358" sldId="334"/>
            <ac:cxnSpMk id="80" creationId="{57C4E0F8-84EF-4E19-A97F-092447D30E8B}"/>
          </ac:cxnSpMkLst>
        </pc:cxnChg>
        <pc:cxnChg chg="mod">
          <ac:chgData name="Abhinav Choudhary" userId="b374b038-7176-4d3b-97bd-e4e9dbb50d89" providerId="ADAL" clId="{F9C03A26-22AB-4C7B-989F-3B5D2513849A}" dt="2023-04-17T20:53:58.769" v="283" actId="2711"/>
          <ac:cxnSpMkLst>
            <pc:docMk/>
            <pc:sldMk cId="3503384358" sldId="334"/>
            <ac:cxnSpMk id="81" creationId="{EFB53088-5994-4ED3-A852-0D77DB86AEB3}"/>
          </ac:cxnSpMkLst>
        </pc:cxnChg>
        <pc:cxnChg chg="mod">
          <ac:chgData name="Abhinav Choudhary" userId="b374b038-7176-4d3b-97bd-e4e9dbb50d89" providerId="ADAL" clId="{F9C03A26-22AB-4C7B-989F-3B5D2513849A}" dt="2023-04-17T20:53:58.769" v="283" actId="2711"/>
          <ac:cxnSpMkLst>
            <pc:docMk/>
            <pc:sldMk cId="3503384358" sldId="334"/>
            <ac:cxnSpMk id="82" creationId="{7B5399B8-297C-42AE-A7E5-B8ED9AC06D6E}"/>
          </ac:cxnSpMkLst>
        </pc:cxnChg>
        <pc:cxnChg chg="mod">
          <ac:chgData name="Abhinav Choudhary" userId="b374b038-7176-4d3b-97bd-e4e9dbb50d89" providerId="ADAL" clId="{F9C03A26-22AB-4C7B-989F-3B5D2513849A}" dt="2023-04-17T20:53:58.769" v="283" actId="2711"/>
          <ac:cxnSpMkLst>
            <pc:docMk/>
            <pc:sldMk cId="3503384358" sldId="334"/>
            <ac:cxnSpMk id="83" creationId="{5BF797C5-494A-424F-A2C5-67356691D364}"/>
          </ac:cxnSpMkLst>
        </pc:cxnChg>
        <pc:cxnChg chg="mod">
          <ac:chgData name="Abhinav Choudhary" userId="b374b038-7176-4d3b-97bd-e4e9dbb50d89" providerId="ADAL" clId="{F9C03A26-22AB-4C7B-989F-3B5D2513849A}" dt="2023-04-17T20:53:58.769" v="283" actId="2711"/>
          <ac:cxnSpMkLst>
            <pc:docMk/>
            <pc:sldMk cId="3503384358" sldId="334"/>
            <ac:cxnSpMk id="84" creationId="{D19D4485-E3BB-4186-A857-64E54CEBB1BB}"/>
          </ac:cxnSpMkLst>
        </pc:cxnChg>
        <pc:cxnChg chg="mod">
          <ac:chgData name="Abhinav Choudhary" userId="b374b038-7176-4d3b-97bd-e4e9dbb50d89" providerId="ADAL" clId="{F9C03A26-22AB-4C7B-989F-3B5D2513849A}" dt="2023-04-17T20:53:58.769" v="283" actId="2711"/>
          <ac:cxnSpMkLst>
            <pc:docMk/>
            <pc:sldMk cId="3503384358" sldId="334"/>
            <ac:cxnSpMk id="85" creationId="{E4FF84D2-F75F-4B05-9BDA-CA610F320288}"/>
          </ac:cxnSpMkLst>
        </pc:cxnChg>
      </pc:sldChg>
      <pc:sldChg chg="addSp delSp modSp mod">
        <pc:chgData name="Abhinav Choudhary" userId="b374b038-7176-4d3b-97bd-e4e9dbb50d89" providerId="ADAL" clId="{F9C03A26-22AB-4C7B-989F-3B5D2513849A}" dt="2023-04-17T22:32:14.522" v="1161" actId="108"/>
        <pc:sldMkLst>
          <pc:docMk/>
          <pc:sldMk cId="706671148" sldId="337"/>
        </pc:sldMkLst>
        <pc:spChg chg="mod">
          <ac:chgData name="Abhinav Choudhary" userId="b374b038-7176-4d3b-97bd-e4e9dbb50d89" providerId="ADAL" clId="{F9C03A26-22AB-4C7B-989F-3B5D2513849A}" dt="2023-04-17T22:23:21.296" v="492"/>
          <ac:spMkLst>
            <pc:docMk/>
            <pc:sldMk cId="706671148" sldId="337"/>
            <ac:spMk id="3" creationId="{29033CC0-E58E-6077-DC5C-15A56AFA9501}"/>
          </ac:spMkLst>
        </pc:spChg>
        <pc:spChg chg="mod">
          <ac:chgData name="Abhinav Choudhary" userId="b374b038-7176-4d3b-97bd-e4e9dbb50d89" providerId="ADAL" clId="{F9C03A26-22AB-4C7B-989F-3B5D2513849A}" dt="2023-04-17T21:13:02.232" v="458" actId="121"/>
          <ac:spMkLst>
            <pc:docMk/>
            <pc:sldMk cId="706671148" sldId="337"/>
            <ac:spMk id="5" creationId="{3CE29F9A-3C3F-B54B-7032-EA2E0EB5D395}"/>
          </ac:spMkLst>
        </pc:spChg>
        <pc:spChg chg="mod">
          <ac:chgData name="Abhinav Choudhary" userId="b374b038-7176-4d3b-97bd-e4e9dbb50d89" providerId="ADAL" clId="{F9C03A26-22AB-4C7B-989F-3B5D2513849A}" dt="2023-04-17T21:13:02.232" v="458" actId="121"/>
          <ac:spMkLst>
            <pc:docMk/>
            <pc:sldMk cId="706671148" sldId="337"/>
            <ac:spMk id="6" creationId="{E47724A1-6784-FBB0-21AF-0DF8E18E92A9}"/>
          </ac:spMkLst>
        </pc:spChg>
        <pc:spChg chg="mod">
          <ac:chgData name="Abhinav Choudhary" userId="b374b038-7176-4d3b-97bd-e4e9dbb50d89" providerId="ADAL" clId="{F9C03A26-22AB-4C7B-989F-3B5D2513849A}" dt="2023-04-17T22:23:21.296" v="492"/>
          <ac:spMkLst>
            <pc:docMk/>
            <pc:sldMk cId="706671148" sldId="337"/>
            <ac:spMk id="7" creationId="{E84F08C1-5A42-956C-107A-09A29A4218C7}"/>
          </ac:spMkLst>
        </pc:spChg>
        <pc:spChg chg="mod">
          <ac:chgData name="Abhinav Choudhary" userId="b374b038-7176-4d3b-97bd-e4e9dbb50d89" providerId="ADAL" clId="{F9C03A26-22AB-4C7B-989F-3B5D2513849A}" dt="2023-04-17T20:51:10.808" v="231" actId="2711"/>
          <ac:spMkLst>
            <pc:docMk/>
            <pc:sldMk cId="706671148" sldId="337"/>
            <ac:spMk id="11" creationId="{E5C1CF5A-F29F-9E55-3DB9-7C52A505B7F5}"/>
          </ac:spMkLst>
        </pc:spChg>
        <pc:spChg chg="mod">
          <ac:chgData name="Abhinav Choudhary" userId="b374b038-7176-4d3b-97bd-e4e9dbb50d89" providerId="ADAL" clId="{F9C03A26-22AB-4C7B-989F-3B5D2513849A}" dt="2023-04-17T21:13:04.502" v="459" actId="120"/>
          <ac:spMkLst>
            <pc:docMk/>
            <pc:sldMk cId="706671148" sldId="337"/>
            <ac:spMk id="12" creationId="{BFCCA186-3EDF-4DA6-5379-3ECE570B81AA}"/>
          </ac:spMkLst>
        </pc:spChg>
        <pc:spChg chg="mod">
          <ac:chgData name="Abhinav Choudhary" userId="b374b038-7176-4d3b-97bd-e4e9dbb50d89" providerId="ADAL" clId="{F9C03A26-22AB-4C7B-989F-3B5D2513849A}" dt="2023-04-17T22:24:10.402" v="496"/>
          <ac:spMkLst>
            <pc:docMk/>
            <pc:sldMk cId="706671148" sldId="337"/>
            <ac:spMk id="14" creationId="{821F7572-FA24-CFC7-3909-4A63A8748367}"/>
          </ac:spMkLst>
        </pc:spChg>
        <pc:spChg chg="mod">
          <ac:chgData name="Abhinav Choudhary" userId="b374b038-7176-4d3b-97bd-e4e9dbb50d89" providerId="ADAL" clId="{F9C03A26-22AB-4C7B-989F-3B5D2513849A}" dt="2023-04-17T22:24:10.402" v="496"/>
          <ac:spMkLst>
            <pc:docMk/>
            <pc:sldMk cId="706671148" sldId="337"/>
            <ac:spMk id="15" creationId="{3257219B-05DE-14D0-42A5-FCBB1D6AB303}"/>
          </ac:spMkLst>
        </pc:spChg>
        <pc:spChg chg="add del mod">
          <ac:chgData name="Abhinav Choudhary" userId="b374b038-7176-4d3b-97bd-e4e9dbb50d89" providerId="ADAL" clId="{F9C03A26-22AB-4C7B-989F-3B5D2513849A}" dt="2023-04-17T22:24:11.681" v="497"/>
          <ac:spMkLst>
            <pc:docMk/>
            <pc:sldMk cId="706671148" sldId="337"/>
            <ac:spMk id="17" creationId="{5F4584BF-49A8-AB13-FD8C-D8B718096683}"/>
          </ac:spMkLst>
        </pc:spChg>
        <pc:spChg chg="mod">
          <ac:chgData name="Abhinav Choudhary" userId="b374b038-7176-4d3b-97bd-e4e9dbb50d89" providerId="ADAL" clId="{F9C03A26-22AB-4C7B-989F-3B5D2513849A}" dt="2023-04-17T22:24:16.217" v="498"/>
          <ac:spMkLst>
            <pc:docMk/>
            <pc:sldMk cId="706671148" sldId="337"/>
            <ac:spMk id="19" creationId="{4D87EB11-6116-369E-1BD5-153D05596759}"/>
          </ac:spMkLst>
        </pc:spChg>
        <pc:spChg chg="mod">
          <ac:chgData name="Abhinav Choudhary" userId="b374b038-7176-4d3b-97bd-e4e9dbb50d89" providerId="ADAL" clId="{F9C03A26-22AB-4C7B-989F-3B5D2513849A}" dt="2023-04-17T22:29:07.145" v="971" actId="20577"/>
          <ac:spMkLst>
            <pc:docMk/>
            <pc:sldMk cId="706671148" sldId="337"/>
            <ac:spMk id="20" creationId="{BC0B68E9-DAB3-0F78-73A8-2722BCF041ED}"/>
          </ac:spMkLst>
        </pc:spChg>
        <pc:spChg chg="add mod ord">
          <ac:chgData name="Abhinav Choudhary" userId="b374b038-7176-4d3b-97bd-e4e9dbb50d89" providerId="ADAL" clId="{F9C03A26-22AB-4C7B-989F-3B5D2513849A}" dt="2023-04-17T22:25:14.658" v="568" actId="167"/>
          <ac:spMkLst>
            <pc:docMk/>
            <pc:sldMk cId="706671148" sldId="337"/>
            <ac:spMk id="22" creationId="{65E9FBF4-5291-2A9D-DB0B-74E1C0573BA9}"/>
          </ac:spMkLst>
        </pc:spChg>
        <pc:spChg chg="mod">
          <ac:chgData name="Abhinav Choudhary" userId="b374b038-7176-4d3b-97bd-e4e9dbb50d89" providerId="ADAL" clId="{F9C03A26-22AB-4C7B-989F-3B5D2513849A}" dt="2023-04-17T22:30:38.484" v="972"/>
          <ac:spMkLst>
            <pc:docMk/>
            <pc:sldMk cId="706671148" sldId="337"/>
            <ac:spMk id="25" creationId="{E4ADD80E-5970-29CE-40CD-D8F8EA0085FE}"/>
          </ac:spMkLst>
        </pc:spChg>
        <pc:spChg chg="mod">
          <ac:chgData name="Abhinav Choudhary" userId="b374b038-7176-4d3b-97bd-e4e9dbb50d89" providerId="ADAL" clId="{F9C03A26-22AB-4C7B-989F-3B5D2513849A}" dt="2023-04-17T22:32:14.522" v="1161" actId="108"/>
          <ac:spMkLst>
            <pc:docMk/>
            <pc:sldMk cId="706671148" sldId="337"/>
            <ac:spMk id="27" creationId="{419E8E6D-585B-CB29-7BBF-5B109B836613}"/>
          </ac:spMkLst>
        </pc:spChg>
        <pc:spChg chg="add mod">
          <ac:chgData name="Abhinav Choudhary" userId="b374b038-7176-4d3b-97bd-e4e9dbb50d89" providerId="ADAL" clId="{F9C03A26-22AB-4C7B-989F-3B5D2513849A}" dt="2023-04-17T22:30:45.007" v="1050" actId="1038"/>
          <ac:spMkLst>
            <pc:docMk/>
            <pc:sldMk cId="706671148" sldId="337"/>
            <ac:spMk id="29" creationId="{A0F29A84-BC5B-BF69-2F5B-B3DE2EB5B3F2}"/>
          </ac:spMkLst>
        </pc:spChg>
        <pc:spChg chg="mod">
          <ac:chgData name="Abhinav Choudhary" userId="b374b038-7176-4d3b-97bd-e4e9dbb50d89" providerId="ADAL" clId="{F9C03A26-22AB-4C7B-989F-3B5D2513849A}" dt="2023-04-17T20:51:10.808" v="231" actId="2711"/>
          <ac:spMkLst>
            <pc:docMk/>
            <pc:sldMk cId="706671148" sldId="337"/>
            <ac:spMk id="39" creationId="{0AA12895-EF8A-1A38-678E-26FFF96A54AB}"/>
          </ac:spMkLst>
        </pc:spChg>
        <pc:spChg chg="mod">
          <ac:chgData name="Abhinav Choudhary" userId="b374b038-7176-4d3b-97bd-e4e9dbb50d89" providerId="ADAL" clId="{F9C03A26-22AB-4C7B-989F-3B5D2513849A}" dt="2023-04-17T20:51:10.808" v="231" actId="2711"/>
          <ac:spMkLst>
            <pc:docMk/>
            <pc:sldMk cId="706671148" sldId="337"/>
            <ac:spMk id="42" creationId="{B992836D-165F-E9E2-2B52-B9B066014F7B}"/>
          </ac:spMkLst>
        </pc:spChg>
        <pc:grpChg chg="add del mod">
          <ac:chgData name="Abhinav Choudhary" userId="b374b038-7176-4d3b-97bd-e4e9dbb50d89" providerId="ADAL" clId="{F9C03A26-22AB-4C7B-989F-3B5D2513849A}" dt="2023-04-17T22:23:24.881" v="495"/>
          <ac:grpSpMkLst>
            <pc:docMk/>
            <pc:sldMk cId="706671148" sldId="337"/>
            <ac:grpSpMk id="2" creationId="{62B67D46-864D-D358-3CC7-06B885D35991}"/>
          </ac:grpSpMkLst>
        </pc:grpChg>
        <pc:grpChg chg="mod">
          <ac:chgData name="Abhinav Choudhary" userId="b374b038-7176-4d3b-97bd-e4e9dbb50d89" providerId="ADAL" clId="{F9C03A26-22AB-4C7B-989F-3B5D2513849A}" dt="2023-04-17T22:23:12.182" v="491" actId="1076"/>
          <ac:grpSpMkLst>
            <pc:docMk/>
            <pc:sldMk cId="706671148" sldId="337"/>
            <ac:grpSpMk id="9" creationId="{160417E0-CE16-EB92-5CBF-058EE5ED1CFE}"/>
          </ac:grpSpMkLst>
        </pc:grpChg>
        <pc:grpChg chg="add del mod">
          <ac:chgData name="Abhinav Choudhary" userId="b374b038-7176-4d3b-97bd-e4e9dbb50d89" providerId="ADAL" clId="{F9C03A26-22AB-4C7B-989F-3B5D2513849A}" dt="2023-04-17T22:24:11.681" v="497"/>
          <ac:grpSpMkLst>
            <pc:docMk/>
            <pc:sldMk cId="706671148" sldId="337"/>
            <ac:grpSpMk id="13" creationId="{ACFD1996-064D-D7ED-D1A3-5F05A49CDBD4}"/>
          </ac:grpSpMkLst>
        </pc:grpChg>
        <pc:grpChg chg="add mod">
          <ac:chgData name="Abhinav Choudhary" userId="b374b038-7176-4d3b-97bd-e4e9dbb50d89" providerId="ADAL" clId="{F9C03A26-22AB-4C7B-989F-3B5D2513849A}" dt="2023-04-17T22:24:22.336" v="556" actId="1036"/>
          <ac:grpSpMkLst>
            <pc:docMk/>
            <pc:sldMk cId="706671148" sldId="337"/>
            <ac:grpSpMk id="18" creationId="{B8E0134B-CB77-2F8B-5656-1F15F79CC2DD}"/>
          </ac:grpSpMkLst>
        </pc:grpChg>
        <pc:grpChg chg="add mod">
          <ac:chgData name="Abhinav Choudhary" userId="b374b038-7176-4d3b-97bd-e4e9dbb50d89" providerId="ADAL" clId="{F9C03A26-22AB-4C7B-989F-3B5D2513849A}" dt="2023-04-17T22:31:40.363" v="1159" actId="1076"/>
          <ac:grpSpMkLst>
            <pc:docMk/>
            <pc:sldMk cId="706671148" sldId="337"/>
            <ac:grpSpMk id="24" creationId="{BCA10CDF-3111-CDE1-4331-1C97B5519B12}"/>
          </ac:grpSpMkLst>
        </pc:grpChg>
        <pc:picChg chg="add del mod">
          <ac:chgData name="Abhinav Choudhary" userId="b374b038-7176-4d3b-97bd-e4e9dbb50d89" providerId="ADAL" clId="{F9C03A26-22AB-4C7B-989F-3B5D2513849A}" dt="2023-04-17T22:23:24.881" v="495"/>
          <ac:picMkLst>
            <pc:docMk/>
            <pc:sldMk cId="706671148" sldId="337"/>
            <ac:picMk id="10" creationId="{55B8DBAE-7730-B670-7BA2-A8E8A700ACA0}"/>
          </ac:picMkLst>
        </pc:picChg>
        <pc:picChg chg="add del mod">
          <ac:chgData name="Abhinav Choudhary" userId="b374b038-7176-4d3b-97bd-e4e9dbb50d89" providerId="ADAL" clId="{F9C03A26-22AB-4C7B-989F-3B5D2513849A}" dt="2023-04-17T22:24:11.681" v="497"/>
          <ac:picMkLst>
            <pc:docMk/>
            <pc:sldMk cId="706671148" sldId="337"/>
            <ac:picMk id="16" creationId="{9C893940-3FED-D40F-61AC-C2FED177099E}"/>
          </ac:picMkLst>
        </pc:picChg>
        <pc:picChg chg="add del mod">
          <ac:chgData name="Abhinav Choudhary" userId="b374b038-7176-4d3b-97bd-e4e9dbb50d89" providerId="ADAL" clId="{F9C03A26-22AB-4C7B-989F-3B5D2513849A}" dt="2023-04-17T22:25:05.363" v="564" actId="478"/>
          <ac:picMkLst>
            <pc:docMk/>
            <pc:sldMk cId="706671148" sldId="337"/>
            <ac:picMk id="21" creationId="{D5B55BEE-1A63-DF3D-9896-0D125999EFD7}"/>
          </ac:picMkLst>
        </pc:picChg>
        <pc:picChg chg="add mod ord">
          <ac:chgData name="Abhinav Choudhary" userId="b374b038-7176-4d3b-97bd-e4e9dbb50d89" providerId="ADAL" clId="{F9C03A26-22AB-4C7B-989F-3B5D2513849A}" dt="2023-04-17T22:25:27.759" v="608" actId="1035"/>
          <ac:picMkLst>
            <pc:docMk/>
            <pc:sldMk cId="706671148" sldId="337"/>
            <ac:picMk id="23" creationId="{9E7E7300-E4B0-2503-FE8A-B18D6C0153C2}"/>
          </ac:picMkLst>
        </pc:picChg>
        <pc:picChg chg="add mod">
          <ac:chgData name="Abhinav Choudhary" userId="b374b038-7176-4d3b-97bd-e4e9dbb50d89" providerId="ADAL" clId="{F9C03A26-22AB-4C7B-989F-3B5D2513849A}" dt="2023-04-17T22:30:45.007" v="1050" actId="1038"/>
          <ac:picMkLst>
            <pc:docMk/>
            <pc:sldMk cId="706671148" sldId="337"/>
            <ac:picMk id="28" creationId="{5AF2BEB6-A47E-9369-8437-6DFF23F647D4}"/>
          </ac:picMkLst>
        </pc:picChg>
      </pc:sldChg>
      <pc:sldChg chg="addSp modSp new mod">
        <pc:chgData name="Abhinav Choudhary" userId="b374b038-7176-4d3b-97bd-e4e9dbb50d89" providerId="ADAL" clId="{F9C03A26-22AB-4C7B-989F-3B5D2513849A}" dt="2023-04-17T21:45:14.524" v="486" actId="12"/>
        <pc:sldMkLst>
          <pc:docMk/>
          <pc:sldMk cId="1509646023" sldId="342"/>
        </pc:sldMkLst>
        <pc:spChg chg="add mod">
          <ac:chgData name="Abhinav Choudhary" userId="b374b038-7176-4d3b-97bd-e4e9dbb50d89" providerId="ADAL" clId="{F9C03A26-22AB-4C7B-989F-3B5D2513849A}" dt="2023-04-17T20:49:11.546" v="226" actId="2711"/>
          <ac:spMkLst>
            <pc:docMk/>
            <pc:sldMk cId="1509646023" sldId="342"/>
            <ac:spMk id="2" creationId="{371555AB-9033-3161-E8FB-E32B5A7E239F}"/>
          </ac:spMkLst>
        </pc:spChg>
        <pc:spChg chg="mod">
          <ac:chgData name="Abhinav Choudhary" userId="b374b038-7176-4d3b-97bd-e4e9dbb50d89" providerId="ADAL" clId="{F9C03A26-22AB-4C7B-989F-3B5D2513849A}" dt="2023-04-17T21:12:06.642" v="452" actId="255"/>
          <ac:spMkLst>
            <pc:docMk/>
            <pc:sldMk cId="1509646023" sldId="342"/>
            <ac:spMk id="3" creationId="{74AFD1C2-9A7D-3AEB-A3C2-D2141BD24674}"/>
          </ac:spMkLst>
        </pc:spChg>
        <pc:spChg chg="mod">
          <ac:chgData name="Abhinav Choudhary" userId="b374b038-7176-4d3b-97bd-e4e9dbb50d89" providerId="ADAL" clId="{F9C03A26-22AB-4C7B-989F-3B5D2513849A}" dt="2023-04-17T21:45:14.524" v="486" actId="12"/>
          <ac:spMkLst>
            <pc:docMk/>
            <pc:sldMk cId="1509646023" sldId="342"/>
            <ac:spMk id="4" creationId="{2D372D2A-65FD-DE2A-B44B-A64F220DA65C}"/>
          </ac:spMkLst>
        </pc:spChg>
      </pc:sldChg>
      <pc:sldChg chg="delSp modSp del mod">
        <pc:chgData name="Abhinav Choudhary" userId="b374b038-7176-4d3b-97bd-e4e9dbb50d89" providerId="ADAL" clId="{F9C03A26-22AB-4C7B-989F-3B5D2513849A}" dt="2023-04-17T17:20:02.665" v="53" actId="47"/>
        <pc:sldMkLst>
          <pc:docMk/>
          <pc:sldMk cId="3615446349" sldId="343"/>
        </pc:sldMkLst>
        <pc:spChg chg="del mod">
          <ac:chgData name="Abhinav Choudhary" userId="b374b038-7176-4d3b-97bd-e4e9dbb50d89" providerId="ADAL" clId="{F9C03A26-22AB-4C7B-989F-3B5D2513849A}" dt="2023-04-17T17:19:59.161" v="52" actId="21"/>
          <ac:spMkLst>
            <pc:docMk/>
            <pc:sldMk cId="3615446349" sldId="343"/>
            <ac:spMk id="2" creationId="{A6BE93B6-AFF0-D0B8-9620-3FC896003836}"/>
          </ac:spMkLst>
        </pc:spChg>
      </pc:sldChg>
      <pc:sldChg chg="modSp mod">
        <pc:chgData name="Abhinav Choudhary" userId="b374b038-7176-4d3b-97bd-e4e9dbb50d89" providerId="ADAL" clId="{F9C03A26-22AB-4C7B-989F-3B5D2513849A}" dt="2023-04-17T21:44:44.820" v="479" actId="207"/>
        <pc:sldMkLst>
          <pc:docMk/>
          <pc:sldMk cId="2663318400" sldId="344"/>
        </pc:sldMkLst>
        <pc:spChg chg="mod">
          <ac:chgData name="Abhinav Choudhary" userId="b374b038-7176-4d3b-97bd-e4e9dbb50d89" providerId="ADAL" clId="{F9C03A26-22AB-4C7B-989F-3B5D2513849A}" dt="2023-04-17T21:44:44.820" v="479" actId="207"/>
          <ac:spMkLst>
            <pc:docMk/>
            <pc:sldMk cId="2663318400" sldId="344"/>
            <ac:spMk id="6" creationId="{D12E2133-D07F-FF9D-8AC6-B2233993279C}"/>
          </ac:spMkLst>
        </pc:spChg>
      </pc:sldChg>
      <pc:sldChg chg="modSp mod">
        <pc:chgData name="Abhinav Choudhary" userId="b374b038-7176-4d3b-97bd-e4e9dbb50d89" providerId="ADAL" clId="{F9C03A26-22AB-4C7B-989F-3B5D2513849A}" dt="2023-04-17T21:13:30.809" v="461" actId="1076"/>
        <pc:sldMkLst>
          <pc:docMk/>
          <pc:sldMk cId="2088778657" sldId="345"/>
        </pc:sldMkLst>
        <pc:picChg chg="mod">
          <ac:chgData name="Abhinav Choudhary" userId="b374b038-7176-4d3b-97bd-e4e9dbb50d89" providerId="ADAL" clId="{F9C03A26-22AB-4C7B-989F-3B5D2513849A}" dt="2023-04-17T21:13:30.809" v="461" actId="1076"/>
          <ac:picMkLst>
            <pc:docMk/>
            <pc:sldMk cId="2088778657" sldId="345"/>
            <ac:picMk id="6" creationId="{D4BA27BD-063A-8426-AE5E-D1F1A5D5CD52}"/>
          </ac:picMkLst>
        </pc:picChg>
      </pc:sldChg>
      <pc:sldChg chg="modSp mod">
        <pc:chgData name="Abhinav Choudhary" userId="b374b038-7176-4d3b-97bd-e4e9dbb50d89" providerId="ADAL" clId="{F9C03A26-22AB-4C7B-989F-3B5D2513849A}" dt="2023-04-17T21:13:28.122" v="460" actId="1076"/>
        <pc:sldMkLst>
          <pc:docMk/>
          <pc:sldMk cId="1041755981" sldId="346"/>
        </pc:sldMkLst>
        <pc:picChg chg="mod">
          <ac:chgData name="Abhinav Choudhary" userId="b374b038-7176-4d3b-97bd-e4e9dbb50d89" providerId="ADAL" clId="{F9C03A26-22AB-4C7B-989F-3B5D2513849A}" dt="2023-04-17T21:13:28.122" v="460" actId="1076"/>
          <ac:picMkLst>
            <pc:docMk/>
            <pc:sldMk cId="1041755981" sldId="346"/>
            <ac:picMk id="3" creationId="{EC6F4D42-0E22-C8F5-3393-DE241DAFC883}"/>
          </ac:picMkLst>
        </pc:picChg>
      </pc:sldChg>
      <pc:sldChg chg="modSp mod">
        <pc:chgData name="Abhinav Choudhary" userId="b374b038-7176-4d3b-97bd-e4e9dbb50d89" providerId="ADAL" clId="{F9C03A26-22AB-4C7B-989F-3B5D2513849A}" dt="2023-04-17T21:13:34.677" v="462" actId="1076"/>
        <pc:sldMkLst>
          <pc:docMk/>
          <pc:sldMk cId="1821125787" sldId="347"/>
        </pc:sldMkLst>
        <pc:picChg chg="mod">
          <ac:chgData name="Abhinav Choudhary" userId="b374b038-7176-4d3b-97bd-e4e9dbb50d89" providerId="ADAL" clId="{F9C03A26-22AB-4C7B-989F-3B5D2513849A}" dt="2023-04-17T21:13:34.677" v="462" actId="1076"/>
          <ac:picMkLst>
            <pc:docMk/>
            <pc:sldMk cId="1821125787" sldId="347"/>
            <ac:picMk id="4" creationId="{4C2F9120-2ED5-19F7-8E78-AF0E3E4045F9}"/>
          </ac:picMkLst>
        </pc:picChg>
      </pc:sldChg>
      <pc:sldChg chg="modSp mod">
        <pc:chgData name="Abhinav Choudhary" userId="b374b038-7176-4d3b-97bd-e4e9dbb50d89" providerId="ADAL" clId="{F9C03A26-22AB-4C7B-989F-3B5D2513849A}" dt="2023-04-17T21:13:37.672" v="463" actId="1076"/>
        <pc:sldMkLst>
          <pc:docMk/>
          <pc:sldMk cId="3896978876" sldId="348"/>
        </pc:sldMkLst>
        <pc:picChg chg="mod">
          <ac:chgData name="Abhinav Choudhary" userId="b374b038-7176-4d3b-97bd-e4e9dbb50d89" providerId="ADAL" clId="{F9C03A26-22AB-4C7B-989F-3B5D2513849A}" dt="2023-04-17T21:13:37.672" v="463" actId="1076"/>
          <ac:picMkLst>
            <pc:docMk/>
            <pc:sldMk cId="3896978876" sldId="348"/>
            <ac:picMk id="3" creationId="{68713DC5-85BC-CD67-0C8A-3956D8AC7D90}"/>
          </ac:picMkLst>
        </pc:picChg>
      </pc:sldChg>
      <pc:sldChg chg="modSp mod">
        <pc:chgData name="Abhinav Choudhary" userId="b374b038-7176-4d3b-97bd-e4e9dbb50d89" providerId="ADAL" clId="{F9C03A26-22AB-4C7B-989F-3B5D2513849A}" dt="2023-04-17T22:34:18.598" v="1162"/>
        <pc:sldMkLst>
          <pc:docMk/>
          <pc:sldMk cId="3572059388" sldId="349"/>
        </pc:sldMkLst>
        <pc:spChg chg="mod">
          <ac:chgData name="Abhinav Choudhary" userId="b374b038-7176-4d3b-97bd-e4e9dbb50d89" providerId="ADAL" clId="{F9C03A26-22AB-4C7B-989F-3B5D2513849A}" dt="2023-04-17T20:51:43.483" v="234" actId="2711"/>
          <ac:spMkLst>
            <pc:docMk/>
            <pc:sldMk cId="3572059388" sldId="349"/>
            <ac:spMk id="2" creationId="{371555AB-9033-3161-E8FB-E32B5A7E239F}"/>
          </ac:spMkLst>
        </pc:spChg>
        <pc:graphicFrameChg chg="mod modGraphic">
          <ac:chgData name="Abhinav Choudhary" userId="b374b038-7176-4d3b-97bd-e4e9dbb50d89" providerId="ADAL" clId="{F9C03A26-22AB-4C7B-989F-3B5D2513849A}" dt="2023-04-17T21:05:40.391" v="352" actId="2711"/>
          <ac:graphicFrameMkLst>
            <pc:docMk/>
            <pc:sldMk cId="3572059388" sldId="349"/>
            <ac:graphicFrameMk id="5" creationId="{F81F4BA8-9F79-B11F-07DB-4B2637809159}"/>
          </ac:graphicFrameMkLst>
        </pc:graphicFrameChg>
        <pc:picChg chg="mod">
          <ac:chgData name="Abhinav Choudhary" userId="b374b038-7176-4d3b-97bd-e4e9dbb50d89" providerId="ADAL" clId="{F9C03A26-22AB-4C7B-989F-3B5D2513849A}" dt="2023-04-17T20:51:43.483" v="234" actId="2711"/>
          <ac:picMkLst>
            <pc:docMk/>
            <pc:sldMk cId="3572059388" sldId="349"/>
            <ac:picMk id="6" creationId="{F51D3BFD-6AAC-7AB8-924F-76BA56A05634}"/>
          </ac:picMkLst>
        </pc:picChg>
        <pc:picChg chg="mod">
          <ac:chgData name="Abhinav Choudhary" userId="b374b038-7176-4d3b-97bd-e4e9dbb50d89" providerId="ADAL" clId="{F9C03A26-22AB-4C7B-989F-3B5D2513849A}" dt="2023-04-17T22:34:18.598" v="1162"/>
          <ac:picMkLst>
            <pc:docMk/>
            <pc:sldMk cId="3572059388" sldId="349"/>
            <ac:picMk id="8" creationId="{91F944BF-7C5E-BC1A-9F7A-C13D6FA75786}"/>
          </ac:picMkLst>
        </pc:picChg>
        <pc:picChg chg="mod">
          <ac:chgData name="Abhinav Choudhary" userId="b374b038-7176-4d3b-97bd-e4e9dbb50d89" providerId="ADAL" clId="{F9C03A26-22AB-4C7B-989F-3B5D2513849A}" dt="2023-04-17T20:51:43.483" v="234" actId="2711"/>
          <ac:picMkLst>
            <pc:docMk/>
            <pc:sldMk cId="3572059388" sldId="349"/>
            <ac:picMk id="67" creationId="{30AAEE1B-5FBE-523B-6433-AE017BA6DE38}"/>
          </ac:picMkLst>
        </pc:picChg>
      </pc:sldChg>
      <pc:sldChg chg="modSp mod">
        <pc:chgData name="Abhinav Choudhary" userId="b374b038-7176-4d3b-97bd-e4e9dbb50d89" providerId="ADAL" clId="{F9C03A26-22AB-4C7B-989F-3B5D2513849A}" dt="2023-04-17T21:06:20.795" v="354" actId="2711"/>
        <pc:sldMkLst>
          <pc:docMk/>
          <pc:sldMk cId="2999847335" sldId="350"/>
        </pc:sldMkLst>
        <pc:spChg chg="mod">
          <ac:chgData name="Abhinav Choudhary" userId="b374b038-7176-4d3b-97bd-e4e9dbb50d89" providerId="ADAL" clId="{F9C03A26-22AB-4C7B-989F-3B5D2513849A}" dt="2023-04-17T20:52:01.614" v="236" actId="2711"/>
          <ac:spMkLst>
            <pc:docMk/>
            <pc:sldMk cId="2999847335" sldId="350"/>
            <ac:spMk id="2" creationId="{371555AB-9033-3161-E8FB-E32B5A7E239F}"/>
          </ac:spMkLst>
        </pc:spChg>
        <pc:spChg chg="mod">
          <ac:chgData name="Abhinav Choudhary" userId="b374b038-7176-4d3b-97bd-e4e9dbb50d89" providerId="ADAL" clId="{F9C03A26-22AB-4C7B-989F-3B5D2513849A}" dt="2023-04-17T21:06:20.795" v="354" actId="2711"/>
          <ac:spMkLst>
            <pc:docMk/>
            <pc:sldMk cId="2999847335" sldId="350"/>
            <ac:spMk id="4" creationId="{035886A4-3580-31D8-D900-D1E0DB972BF0}"/>
          </ac:spMkLst>
        </pc:spChg>
        <pc:picChg chg="mod">
          <ac:chgData name="Abhinav Choudhary" userId="b374b038-7176-4d3b-97bd-e4e9dbb50d89" providerId="ADAL" clId="{F9C03A26-22AB-4C7B-989F-3B5D2513849A}" dt="2023-04-17T20:52:45.647" v="274" actId="1440"/>
          <ac:picMkLst>
            <pc:docMk/>
            <pc:sldMk cId="2999847335" sldId="350"/>
            <ac:picMk id="3" creationId="{02686B95-A29C-0720-46D0-FD5C4A761997}"/>
          </ac:picMkLst>
        </pc:picChg>
      </pc:sldChg>
      <pc:sldChg chg="modSp mod">
        <pc:chgData name="Abhinav Choudhary" userId="b374b038-7176-4d3b-97bd-e4e9dbb50d89" providerId="ADAL" clId="{F9C03A26-22AB-4C7B-989F-3B5D2513849A}" dt="2023-04-17T20:53:33.279" v="282" actId="2711"/>
        <pc:sldMkLst>
          <pc:docMk/>
          <pc:sldMk cId="1414613858" sldId="351"/>
        </pc:sldMkLst>
        <pc:spChg chg="mod">
          <ac:chgData name="Abhinav Choudhary" userId="b374b038-7176-4d3b-97bd-e4e9dbb50d89" providerId="ADAL" clId="{F9C03A26-22AB-4C7B-989F-3B5D2513849A}" dt="2023-04-17T20:53:33.279" v="282" actId="2711"/>
          <ac:spMkLst>
            <pc:docMk/>
            <pc:sldMk cId="1414613858" sldId="351"/>
            <ac:spMk id="2" creationId="{371555AB-9033-3161-E8FB-E32B5A7E239F}"/>
          </ac:spMkLst>
        </pc:spChg>
        <pc:spChg chg="mod">
          <ac:chgData name="Abhinav Choudhary" userId="b374b038-7176-4d3b-97bd-e4e9dbb50d89" providerId="ADAL" clId="{F9C03A26-22AB-4C7B-989F-3B5D2513849A}" dt="2023-04-17T20:53:33.279" v="282" actId="2711"/>
          <ac:spMkLst>
            <pc:docMk/>
            <pc:sldMk cId="1414613858" sldId="351"/>
            <ac:spMk id="3" creationId="{CC6FDC4E-63C3-6ADD-C1C3-1D91477E0ABB}"/>
          </ac:spMkLst>
        </pc:spChg>
        <pc:spChg chg="mod">
          <ac:chgData name="Abhinav Choudhary" userId="b374b038-7176-4d3b-97bd-e4e9dbb50d89" providerId="ADAL" clId="{F9C03A26-22AB-4C7B-989F-3B5D2513849A}" dt="2023-04-17T20:53:33.279" v="282" actId="2711"/>
          <ac:spMkLst>
            <pc:docMk/>
            <pc:sldMk cId="1414613858" sldId="351"/>
            <ac:spMk id="4" creationId="{3C6ED359-083D-392D-6EC3-5460CB75715D}"/>
          </ac:spMkLst>
        </pc:spChg>
        <pc:spChg chg="mod">
          <ac:chgData name="Abhinav Choudhary" userId="b374b038-7176-4d3b-97bd-e4e9dbb50d89" providerId="ADAL" clId="{F9C03A26-22AB-4C7B-989F-3B5D2513849A}" dt="2023-04-17T20:53:33.279" v="282" actId="2711"/>
          <ac:spMkLst>
            <pc:docMk/>
            <pc:sldMk cId="1414613858" sldId="351"/>
            <ac:spMk id="11" creationId="{5CE80F75-63C4-7ABF-E27F-9964C968B043}"/>
          </ac:spMkLst>
        </pc:spChg>
        <pc:spChg chg="mod">
          <ac:chgData name="Abhinav Choudhary" userId="b374b038-7176-4d3b-97bd-e4e9dbb50d89" providerId="ADAL" clId="{F9C03A26-22AB-4C7B-989F-3B5D2513849A}" dt="2023-04-17T20:53:33.279" v="282" actId="2711"/>
          <ac:spMkLst>
            <pc:docMk/>
            <pc:sldMk cId="1414613858" sldId="351"/>
            <ac:spMk id="12" creationId="{857A5D44-EDEE-F559-298D-0372D9EA9023}"/>
          </ac:spMkLst>
        </pc:spChg>
        <pc:spChg chg="mod">
          <ac:chgData name="Abhinav Choudhary" userId="b374b038-7176-4d3b-97bd-e4e9dbb50d89" providerId="ADAL" clId="{F9C03A26-22AB-4C7B-989F-3B5D2513849A}" dt="2023-04-17T20:53:33.279" v="282" actId="2711"/>
          <ac:spMkLst>
            <pc:docMk/>
            <pc:sldMk cId="1414613858" sldId="351"/>
            <ac:spMk id="13" creationId="{836936C9-490F-8069-3CA6-8942016529C0}"/>
          </ac:spMkLst>
        </pc:spChg>
        <pc:spChg chg="mod">
          <ac:chgData name="Abhinav Choudhary" userId="b374b038-7176-4d3b-97bd-e4e9dbb50d89" providerId="ADAL" clId="{F9C03A26-22AB-4C7B-989F-3B5D2513849A}" dt="2023-04-17T20:53:33.279" v="282" actId="2711"/>
          <ac:spMkLst>
            <pc:docMk/>
            <pc:sldMk cId="1414613858" sldId="351"/>
            <ac:spMk id="14" creationId="{9E9A6D53-2A74-3D9A-7230-BBE3B9C3E138}"/>
          </ac:spMkLst>
        </pc:spChg>
        <pc:spChg chg="mod">
          <ac:chgData name="Abhinav Choudhary" userId="b374b038-7176-4d3b-97bd-e4e9dbb50d89" providerId="ADAL" clId="{F9C03A26-22AB-4C7B-989F-3B5D2513849A}" dt="2023-04-17T20:53:33.279" v="282" actId="2711"/>
          <ac:spMkLst>
            <pc:docMk/>
            <pc:sldMk cId="1414613858" sldId="351"/>
            <ac:spMk id="15" creationId="{AC5DEDF6-A497-90AC-168B-12785C6A0D84}"/>
          </ac:spMkLst>
        </pc:spChg>
        <pc:spChg chg="mod">
          <ac:chgData name="Abhinav Choudhary" userId="b374b038-7176-4d3b-97bd-e4e9dbb50d89" providerId="ADAL" clId="{F9C03A26-22AB-4C7B-989F-3B5D2513849A}" dt="2023-04-17T20:53:33.279" v="282" actId="2711"/>
          <ac:spMkLst>
            <pc:docMk/>
            <pc:sldMk cId="1414613858" sldId="351"/>
            <ac:spMk id="16" creationId="{B5C9211B-C147-1C29-5A10-DB8C8FECFB2D}"/>
          </ac:spMkLst>
        </pc:spChg>
        <pc:spChg chg="mod">
          <ac:chgData name="Abhinav Choudhary" userId="b374b038-7176-4d3b-97bd-e4e9dbb50d89" providerId="ADAL" clId="{F9C03A26-22AB-4C7B-989F-3B5D2513849A}" dt="2023-04-17T20:53:33.279" v="282" actId="2711"/>
          <ac:spMkLst>
            <pc:docMk/>
            <pc:sldMk cId="1414613858" sldId="351"/>
            <ac:spMk id="17" creationId="{C638A8AA-A54D-2024-5FEA-9C14D87F5ACC}"/>
          </ac:spMkLst>
        </pc:spChg>
        <pc:spChg chg="mod">
          <ac:chgData name="Abhinav Choudhary" userId="b374b038-7176-4d3b-97bd-e4e9dbb50d89" providerId="ADAL" clId="{F9C03A26-22AB-4C7B-989F-3B5D2513849A}" dt="2023-04-17T20:53:33.279" v="282" actId="2711"/>
          <ac:spMkLst>
            <pc:docMk/>
            <pc:sldMk cId="1414613858" sldId="351"/>
            <ac:spMk id="18" creationId="{DD718E46-5F6C-04EE-C197-CD9476D378C7}"/>
          </ac:spMkLst>
        </pc:spChg>
        <pc:spChg chg="mod">
          <ac:chgData name="Abhinav Choudhary" userId="b374b038-7176-4d3b-97bd-e4e9dbb50d89" providerId="ADAL" clId="{F9C03A26-22AB-4C7B-989F-3B5D2513849A}" dt="2023-04-17T20:53:33.279" v="282" actId="2711"/>
          <ac:spMkLst>
            <pc:docMk/>
            <pc:sldMk cId="1414613858" sldId="351"/>
            <ac:spMk id="19" creationId="{17056457-4F50-667E-91FC-578A8C44DB78}"/>
          </ac:spMkLst>
        </pc:spChg>
      </pc:sldChg>
      <pc:sldChg chg="modSp del mod">
        <pc:chgData name="Abhinav Choudhary" userId="b374b038-7176-4d3b-97bd-e4e9dbb50d89" providerId="ADAL" clId="{F9C03A26-22AB-4C7B-989F-3B5D2513849A}" dt="2023-04-17T20:45:27.273" v="175" actId="47"/>
        <pc:sldMkLst>
          <pc:docMk/>
          <pc:sldMk cId="2728361213" sldId="352"/>
        </pc:sldMkLst>
        <pc:spChg chg="mod">
          <ac:chgData name="Abhinav Choudhary" userId="b374b038-7176-4d3b-97bd-e4e9dbb50d89" providerId="ADAL" clId="{F9C03A26-22AB-4C7B-989F-3B5D2513849A}" dt="2023-04-17T20:41:05.034" v="143" actId="12"/>
          <ac:spMkLst>
            <pc:docMk/>
            <pc:sldMk cId="2728361213" sldId="352"/>
            <ac:spMk id="2" creationId="{371555AB-9033-3161-E8FB-E32B5A7E239F}"/>
          </ac:spMkLst>
        </pc:spChg>
        <pc:graphicFrameChg chg="mod">
          <ac:chgData name="Abhinav Choudhary" userId="b374b038-7176-4d3b-97bd-e4e9dbb50d89" providerId="ADAL" clId="{F9C03A26-22AB-4C7B-989F-3B5D2513849A}" dt="2023-04-17T20:41:59.770" v="151" actId="12084"/>
          <ac:graphicFrameMkLst>
            <pc:docMk/>
            <pc:sldMk cId="2728361213" sldId="352"/>
            <ac:graphicFrameMk id="35" creationId="{F4A860A5-24D6-54DD-7540-1F8A77115767}"/>
          </ac:graphicFrameMkLst>
        </pc:graphicFrameChg>
      </pc:sldChg>
      <pc:sldChg chg="modSp mod">
        <pc:chgData name="Abhinav Choudhary" userId="b374b038-7176-4d3b-97bd-e4e9dbb50d89" providerId="ADAL" clId="{F9C03A26-22AB-4C7B-989F-3B5D2513849A}" dt="2023-04-17T20:55:14.583" v="293" actId="2711"/>
        <pc:sldMkLst>
          <pc:docMk/>
          <pc:sldMk cId="2673788146" sldId="353"/>
        </pc:sldMkLst>
        <pc:spChg chg="mod">
          <ac:chgData name="Abhinav Choudhary" userId="b374b038-7176-4d3b-97bd-e4e9dbb50d89" providerId="ADAL" clId="{F9C03A26-22AB-4C7B-989F-3B5D2513849A}" dt="2023-04-17T20:55:14.583" v="293" actId="2711"/>
          <ac:spMkLst>
            <pc:docMk/>
            <pc:sldMk cId="2673788146" sldId="353"/>
            <ac:spMk id="325" creationId="{00000000-0000-0000-0000-000000000000}"/>
          </ac:spMkLst>
        </pc:spChg>
      </pc:sldChg>
      <pc:sldChg chg="modSp mod">
        <pc:chgData name="Abhinav Choudhary" userId="b374b038-7176-4d3b-97bd-e4e9dbb50d89" providerId="ADAL" clId="{F9C03A26-22AB-4C7B-989F-3B5D2513849A}" dt="2023-04-17T21:12:50.361" v="457" actId="121"/>
        <pc:sldMkLst>
          <pc:docMk/>
          <pc:sldMk cId="3917385920" sldId="354"/>
        </pc:sldMkLst>
        <pc:spChg chg="mod">
          <ac:chgData name="Abhinav Choudhary" userId="b374b038-7176-4d3b-97bd-e4e9dbb50d89" providerId="ADAL" clId="{F9C03A26-22AB-4C7B-989F-3B5D2513849A}" dt="2023-04-17T20:50:53.528" v="230" actId="2711"/>
          <ac:spMkLst>
            <pc:docMk/>
            <pc:sldMk cId="3917385920" sldId="354"/>
            <ac:spMk id="2" creationId="{371555AB-9033-3161-E8FB-E32B5A7E239F}"/>
          </ac:spMkLst>
        </pc:spChg>
        <pc:spChg chg="mod">
          <ac:chgData name="Abhinav Choudhary" userId="b374b038-7176-4d3b-97bd-e4e9dbb50d89" providerId="ADAL" clId="{F9C03A26-22AB-4C7B-989F-3B5D2513849A}" dt="2023-04-17T21:12:44.842" v="456" actId="122"/>
          <ac:spMkLst>
            <pc:docMk/>
            <pc:sldMk cId="3917385920" sldId="354"/>
            <ac:spMk id="8" creationId="{65BC1082-F1CA-FD28-09E5-6C7E257FACE9}"/>
          </ac:spMkLst>
        </pc:spChg>
        <pc:spChg chg="mod">
          <ac:chgData name="Abhinav Choudhary" userId="b374b038-7176-4d3b-97bd-e4e9dbb50d89" providerId="ADAL" clId="{F9C03A26-22AB-4C7B-989F-3B5D2513849A}" dt="2023-04-17T21:12:44.842" v="456" actId="122"/>
          <ac:spMkLst>
            <pc:docMk/>
            <pc:sldMk cId="3917385920" sldId="354"/>
            <ac:spMk id="9" creationId="{61D82ECF-0AA8-5573-D3A3-5F0582C0A287}"/>
          </ac:spMkLst>
        </pc:spChg>
        <pc:spChg chg="mod">
          <ac:chgData name="Abhinav Choudhary" userId="b374b038-7176-4d3b-97bd-e4e9dbb50d89" providerId="ADAL" clId="{F9C03A26-22AB-4C7B-989F-3B5D2513849A}" dt="2023-04-17T20:50:53.528" v="230" actId="2711"/>
          <ac:spMkLst>
            <pc:docMk/>
            <pc:sldMk cId="3917385920" sldId="354"/>
            <ac:spMk id="11" creationId="{BE57A8AE-FE04-8F84-E400-86FE4931AC71}"/>
          </ac:spMkLst>
        </pc:spChg>
        <pc:spChg chg="mod">
          <ac:chgData name="Abhinav Choudhary" userId="b374b038-7176-4d3b-97bd-e4e9dbb50d89" providerId="ADAL" clId="{F9C03A26-22AB-4C7B-989F-3B5D2513849A}" dt="2023-04-17T21:12:42.334" v="455" actId="120"/>
          <ac:spMkLst>
            <pc:docMk/>
            <pc:sldMk cId="3917385920" sldId="354"/>
            <ac:spMk id="12" creationId="{6686E384-E3C5-0BE7-EDA4-F495D28E4326}"/>
          </ac:spMkLst>
        </pc:spChg>
        <pc:spChg chg="mod">
          <ac:chgData name="Abhinav Choudhary" userId="b374b038-7176-4d3b-97bd-e4e9dbb50d89" providerId="ADAL" clId="{F9C03A26-22AB-4C7B-989F-3B5D2513849A}" dt="2023-04-17T20:50:53.528" v="230" actId="2711"/>
          <ac:spMkLst>
            <pc:docMk/>
            <pc:sldMk cId="3917385920" sldId="354"/>
            <ac:spMk id="14" creationId="{04393197-11BE-0507-6BBC-2383BA1AE921}"/>
          </ac:spMkLst>
        </pc:spChg>
        <pc:spChg chg="mod">
          <ac:chgData name="Abhinav Choudhary" userId="b374b038-7176-4d3b-97bd-e4e9dbb50d89" providerId="ADAL" clId="{F9C03A26-22AB-4C7B-989F-3B5D2513849A}" dt="2023-04-17T21:12:39.487" v="454" actId="121"/>
          <ac:spMkLst>
            <pc:docMk/>
            <pc:sldMk cId="3917385920" sldId="354"/>
            <ac:spMk id="15" creationId="{714EA965-68CA-7878-0206-855BF0D8DA49}"/>
          </ac:spMkLst>
        </pc:spChg>
        <pc:spChg chg="mod">
          <ac:chgData name="Abhinav Choudhary" userId="b374b038-7176-4d3b-97bd-e4e9dbb50d89" providerId="ADAL" clId="{F9C03A26-22AB-4C7B-989F-3B5D2513849A}" dt="2023-04-17T20:50:53.528" v="230" actId="2711"/>
          <ac:spMkLst>
            <pc:docMk/>
            <pc:sldMk cId="3917385920" sldId="354"/>
            <ac:spMk id="17" creationId="{D7E1F658-9527-1F21-2653-F579CA817D95}"/>
          </ac:spMkLst>
        </pc:spChg>
        <pc:spChg chg="mod">
          <ac:chgData name="Abhinav Choudhary" userId="b374b038-7176-4d3b-97bd-e4e9dbb50d89" providerId="ADAL" clId="{F9C03A26-22AB-4C7B-989F-3B5D2513849A}" dt="2023-04-17T21:12:33.516" v="453" actId="120"/>
          <ac:spMkLst>
            <pc:docMk/>
            <pc:sldMk cId="3917385920" sldId="354"/>
            <ac:spMk id="18" creationId="{FD55E11A-1A03-1127-4B8D-668D792B3202}"/>
          </ac:spMkLst>
        </pc:spChg>
        <pc:spChg chg="mod">
          <ac:chgData name="Abhinav Choudhary" userId="b374b038-7176-4d3b-97bd-e4e9dbb50d89" providerId="ADAL" clId="{F9C03A26-22AB-4C7B-989F-3B5D2513849A}" dt="2023-04-17T20:50:53.528" v="230" actId="2711"/>
          <ac:spMkLst>
            <pc:docMk/>
            <pc:sldMk cId="3917385920" sldId="354"/>
            <ac:spMk id="20" creationId="{598D4265-48CE-01EB-F9B4-C3B4853E6861}"/>
          </ac:spMkLst>
        </pc:spChg>
        <pc:spChg chg="mod">
          <ac:chgData name="Abhinav Choudhary" userId="b374b038-7176-4d3b-97bd-e4e9dbb50d89" providerId="ADAL" clId="{F9C03A26-22AB-4C7B-989F-3B5D2513849A}" dt="2023-04-17T21:12:50.361" v="457" actId="121"/>
          <ac:spMkLst>
            <pc:docMk/>
            <pc:sldMk cId="3917385920" sldId="354"/>
            <ac:spMk id="21" creationId="{993A0414-3556-9A46-0C8C-E94E323DCA88}"/>
          </ac:spMkLst>
        </pc:spChg>
        <pc:spChg chg="mod">
          <ac:chgData name="Abhinav Choudhary" userId="b374b038-7176-4d3b-97bd-e4e9dbb50d89" providerId="ADAL" clId="{F9C03A26-22AB-4C7B-989F-3B5D2513849A}" dt="2023-04-17T20:50:53.528" v="230" actId="2711"/>
          <ac:spMkLst>
            <pc:docMk/>
            <pc:sldMk cId="3917385920" sldId="354"/>
            <ac:spMk id="27" creationId="{6B45BC5A-9951-CE96-C678-9E90E750B067}"/>
          </ac:spMkLst>
        </pc:spChg>
        <pc:spChg chg="mod">
          <ac:chgData name="Abhinav Choudhary" userId="b374b038-7176-4d3b-97bd-e4e9dbb50d89" providerId="ADAL" clId="{F9C03A26-22AB-4C7B-989F-3B5D2513849A}" dt="2023-04-17T20:50:53.528" v="230" actId="2711"/>
          <ac:spMkLst>
            <pc:docMk/>
            <pc:sldMk cId="3917385920" sldId="354"/>
            <ac:spMk id="28" creationId="{533822E6-8CAB-C879-2C6D-DE85697BD9A1}"/>
          </ac:spMkLst>
        </pc:spChg>
        <pc:spChg chg="mod">
          <ac:chgData name="Abhinav Choudhary" userId="b374b038-7176-4d3b-97bd-e4e9dbb50d89" providerId="ADAL" clId="{F9C03A26-22AB-4C7B-989F-3B5D2513849A}" dt="2023-04-17T20:50:53.528" v="230" actId="2711"/>
          <ac:spMkLst>
            <pc:docMk/>
            <pc:sldMk cId="3917385920" sldId="354"/>
            <ac:spMk id="29" creationId="{7591BE44-8AD3-B979-90D2-40BFF2F783BD}"/>
          </ac:spMkLst>
        </pc:spChg>
        <pc:spChg chg="mod">
          <ac:chgData name="Abhinav Choudhary" userId="b374b038-7176-4d3b-97bd-e4e9dbb50d89" providerId="ADAL" clId="{F9C03A26-22AB-4C7B-989F-3B5D2513849A}" dt="2023-04-17T20:50:53.528" v="230" actId="2711"/>
          <ac:spMkLst>
            <pc:docMk/>
            <pc:sldMk cId="3917385920" sldId="354"/>
            <ac:spMk id="30" creationId="{F8294866-0EB6-8DF3-1A38-BAF88D431BC8}"/>
          </ac:spMkLst>
        </pc:spChg>
        <pc:spChg chg="mod">
          <ac:chgData name="Abhinav Choudhary" userId="b374b038-7176-4d3b-97bd-e4e9dbb50d89" providerId="ADAL" clId="{F9C03A26-22AB-4C7B-989F-3B5D2513849A}" dt="2023-04-17T20:50:53.528" v="230" actId="2711"/>
          <ac:spMkLst>
            <pc:docMk/>
            <pc:sldMk cId="3917385920" sldId="354"/>
            <ac:spMk id="31" creationId="{0DBE73BC-BFFB-C407-0D39-E5E5729F5EFA}"/>
          </ac:spMkLst>
        </pc:spChg>
      </pc:sldChg>
      <pc:sldChg chg="modSp mod">
        <pc:chgData name="Abhinav Choudhary" userId="b374b038-7176-4d3b-97bd-e4e9dbb50d89" providerId="ADAL" clId="{F9C03A26-22AB-4C7B-989F-3B5D2513849A}" dt="2023-04-17T22:38:37.368" v="1174" actId="1076"/>
        <pc:sldMkLst>
          <pc:docMk/>
          <pc:sldMk cId="1556976480" sldId="355"/>
        </pc:sldMkLst>
        <pc:spChg chg="mod">
          <ac:chgData name="Abhinav Choudhary" userId="b374b038-7176-4d3b-97bd-e4e9dbb50d89" providerId="ADAL" clId="{F9C03A26-22AB-4C7B-989F-3B5D2513849A}" dt="2023-04-17T22:38:37.368" v="1174" actId="1076"/>
          <ac:spMkLst>
            <pc:docMk/>
            <pc:sldMk cId="1556976480" sldId="355"/>
            <ac:spMk id="325" creationId="{00000000-0000-0000-0000-000000000000}"/>
          </ac:spMkLst>
        </pc:spChg>
        <pc:picChg chg="mod modCrop">
          <ac:chgData name="Abhinav Choudhary" userId="b374b038-7176-4d3b-97bd-e4e9dbb50d89" providerId="ADAL" clId="{F9C03A26-22AB-4C7B-989F-3B5D2513849A}" dt="2023-04-17T22:38:31.666" v="1173" actId="1076"/>
          <ac:picMkLst>
            <pc:docMk/>
            <pc:sldMk cId="1556976480" sldId="355"/>
            <ac:picMk id="2" creationId="{705A4A61-0B7D-9EAB-D9EA-F016502B3C94}"/>
          </ac:picMkLst>
        </pc:picChg>
      </pc:sldChg>
      <pc:sldChg chg="modSp mod">
        <pc:chgData name="Abhinav Choudhary" userId="b374b038-7176-4d3b-97bd-e4e9dbb50d89" providerId="ADAL" clId="{F9C03A26-22AB-4C7B-989F-3B5D2513849A}" dt="2023-04-17T21:47:19.156" v="489" actId="1076"/>
        <pc:sldMkLst>
          <pc:docMk/>
          <pc:sldMk cId="1004859622" sldId="356"/>
        </pc:sldMkLst>
        <pc:spChg chg="mod">
          <ac:chgData name="Abhinav Choudhary" userId="b374b038-7176-4d3b-97bd-e4e9dbb50d89" providerId="ADAL" clId="{F9C03A26-22AB-4C7B-989F-3B5D2513849A}" dt="2023-04-17T21:47:19.156" v="489" actId="1076"/>
          <ac:spMkLst>
            <pc:docMk/>
            <pc:sldMk cId="1004859622" sldId="356"/>
            <ac:spMk id="605" creationId="{00000000-0000-0000-0000-000000000000}"/>
          </ac:spMkLst>
        </pc:spChg>
      </pc:sldChg>
      <pc:sldChg chg="delSp modSp add mod ord modNotesTx">
        <pc:chgData name="Abhinav Choudhary" userId="b374b038-7176-4d3b-97bd-e4e9dbb50d89" providerId="ADAL" clId="{F9C03A26-22AB-4C7B-989F-3B5D2513849A}" dt="2023-04-17T21:08:27.427" v="371" actId="1036"/>
        <pc:sldMkLst>
          <pc:docMk/>
          <pc:sldMk cId="751195416" sldId="357"/>
        </pc:sldMkLst>
        <pc:spChg chg="mod">
          <ac:chgData name="Abhinav Choudhary" userId="b374b038-7176-4d3b-97bd-e4e9dbb50d89" providerId="ADAL" clId="{F9C03A26-22AB-4C7B-989F-3B5D2513849A}" dt="2023-04-17T21:08:27.427" v="371" actId="1036"/>
          <ac:spMkLst>
            <pc:docMk/>
            <pc:sldMk cId="751195416" sldId="357"/>
            <ac:spMk id="7" creationId="{7C12644D-08D4-2DE3-6B33-FCA209DAB4BD}"/>
          </ac:spMkLst>
        </pc:spChg>
        <pc:picChg chg="del">
          <ac:chgData name="Abhinav Choudhary" userId="b374b038-7176-4d3b-97bd-e4e9dbb50d89" providerId="ADAL" clId="{F9C03A26-22AB-4C7B-989F-3B5D2513849A}" dt="2023-04-17T20:41:44.520" v="147" actId="478"/>
          <ac:picMkLst>
            <pc:docMk/>
            <pc:sldMk cId="751195416" sldId="357"/>
            <ac:picMk id="3" creationId="{EDAEDE8C-7730-FEDD-8105-70709894E609}"/>
          </ac:picMkLst>
        </pc:picChg>
      </pc:sldChg>
      <pc:sldMasterChg chg="delSldLayout">
        <pc:chgData name="Abhinav Choudhary" userId="b374b038-7176-4d3b-97bd-e4e9dbb50d89" providerId="ADAL" clId="{F9C03A26-22AB-4C7B-989F-3B5D2513849A}" dt="2023-04-17T21:46:47.105" v="487" actId="47"/>
        <pc:sldMasterMkLst>
          <pc:docMk/>
          <pc:sldMasterMk cId="2931322535" sldId="2147483698"/>
        </pc:sldMasterMkLst>
        <pc:sldLayoutChg chg="del">
          <pc:chgData name="Abhinav Choudhary" userId="b374b038-7176-4d3b-97bd-e4e9dbb50d89" providerId="ADAL" clId="{F9C03A26-22AB-4C7B-989F-3B5D2513849A}" dt="2023-04-17T21:46:47.105" v="487" actId="47"/>
          <pc:sldLayoutMkLst>
            <pc:docMk/>
            <pc:sldMasterMk cId="2931322535" sldId="2147483698"/>
            <pc:sldLayoutMk cId="3379496488" sldId="2147483702"/>
          </pc:sldLayoutMkLst>
        </pc:sldLayoutChg>
      </pc:sldMasterChg>
    </pc:docChg>
  </pc:docChgLst>
  <pc:docChgLst>
    <pc:chgData name="Viral Jangale" userId="S::jangale.v@northeastern.edu::283e2f4d-7bd3-4fd3-b733-f4e9448851ac" providerId="AD" clId="Web-{DA05BE07-6B32-428F-87AA-749CC3564A06}"/>
    <pc:docChg chg="delSld modSld">
      <pc:chgData name="Viral Jangale" userId="S::jangale.v@northeastern.edu::283e2f4d-7bd3-4fd3-b733-f4e9448851ac" providerId="AD" clId="Web-{DA05BE07-6B32-428F-87AA-749CC3564A06}" dt="2023-04-17T17:37:35.570" v="12" actId="14100"/>
      <pc:docMkLst>
        <pc:docMk/>
      </pc:docMkLst>
      <pc:sldChg chg="addSp delSp modSp">
        <pc:chgData name="Viral Jangale" userId="S::jangale.v@northeastern.edu::283e2f4d-7bd3-4fd3-b733-f4e9448851ac" providerId="AD" clId="Web-{DA05BE07-6B32-428F-87AA-749CC3564A06}" dt="2023-04-17T17:37:35.570" v="12" actId="14100"/>
        <pc:sldMkLst>
          <pc:docMk/>
          <pc:sldMk cId="3537763667" sldId="320"/>
        </pc:sldMkLst>
        <pc:picChg chg="del">
          <ac:chgData name="Viral Jangale" userId="S::jangale.v@northeastern.edu::283e2f4d-7bd3-4fd3-b733-f4e9448851ac" providerId="AD" clId="Web-{DA05BE07-6B32-428F-87AA-749CC3564A06}" dt="2023-04-17T17:36:13.895" v="0"/>
          <ac:picMkLst>
            <pc:docMk/>
            <pc:sldMk cId="3537763667" sldId="320"/>
            <ac:picMk id="2" creationId="{73482EA4-7F10-13DA-2601-78CB14A429DF}"/>
          </ac:picMkLst>
        </pc:picChg>
        <pc:picChg chg="add mod">
          <ac:chgData name="Viral Jangale" userId="S::jangale.v@northeastern.edu::283e2f4d-7bd3-4fd3-b733-f4e9448851ac" providerId="AD" clId="Web-{DA05BE07-6B32-428F-87AA-749CC3564A06}" dt="2023-04-17T17:37:35.570" v="12" actId="14100"/>
          <ac:picMkLst>
            <pc:docMk/>
            <pc:sldMk cId="3537763667" sldId="320"/>
            <ac:picMk id="3" creationId="{343F49BA-6BA5-7A63-0985-DDDFE0F387B2}"/>
          </ac:picMkLst>
        </pc:picChg>
      </pc:sldChg>
      <pc:sldChg chg="del">
        <pc:chgData name="Viral Jangale" userId="S::jangale.v@northeastern.edu::283e2f4d-7bd3-4fd3-b733-f4e9448851ac" providerId="AD" clId="Web-{DA05BE07-6B32-428F-87AA-749CC3564A06}" dt="2023-04-17T17:37:20.147" v="10"/>
        <pc:sldMkLst>
          <pc:docMk/>
          <pc:sldMk cId="3687841001" sldId="328"/>
        </pc:sldMkLst>
      </pc:sldChg>
      <pc:sldChg chg="del">
        <pc:chgData name="Viral Jangale" userId="S::jangale.v@northeastern.edu::283e2f4d-7bd3-4fd3-b733-f4e9448851ac" providerId="AD" clId="Web-{DA05BE07-6B32-428F-87AA-749CC3564A06}" dt="2023-04-17T17:37:23.741" v="11"/>
        <pc:sldMkLst>
          <pc:docMk/>
          <pc:sldMk cId="3970026591" sldId="338"/>
        </pc:sldMkLst>
      </pc:sldChg>
    </pc:docChg>
  </pc:docChgLst>
  <pc:docChgLst>
    <pc:chgData name="Viral Jangale" userId="S::jangale.v@northeastern.edu::283e2f4d-7bd3-4fd3-b733-f4e9448851ac" providerId="AD" clId="Web-{3F2E9F79-D99D-403A-BC0F-114F20AA0D02}"/>
    <pc:docChg chg="modSld">
      <pc:chgData name="Viral Jangale" userId="S::jangale.v@northeastern.edu::283e2f4d-7bd3-4fd3-b733-f4e9448851ac" providerId="AD" clId="Web-{3F2E9F79-D99D-403A-BC0F-114F20AA0D02}" dt="2023-04-17T15:55:28.834" v="146"/>
      <pc:docMkLst>
        <pc:docMk/>
      </pc:docMkLst>
      <pc:sldChg chg="modSp">
        <pc:chgData name="Viral Jangale" userId="S::jangale.v@northeastern.edu::283e2f4d-7bd3-4fd3-b733-f4e9448851ac" providerId="AD" clId="Web-{3F2E9F79-D99D-403A-BC0F-114F20AA0D02}" dt="2023-04-17T15:55:28.834" v="146"/>
        <pc:sldMkLst>
          <pc:docMk/>
          <pc:sldMk cId="1115693100" sldId="318"/>
        </pc:sldMkLst>
        <pc:spChg chg="mod">
          <ac:chgData name="Viral Jangale" userId="S::jangale.v@northeastern.edu::283e2f4d-7bd3-4fd3-b733-f4e9448851ac" providerId="AD" clId="Web-{3F2E9F79-D99D-403A-BC0F-114F20AA0D02}" dt="2023-04-17T15:52:53.579" v="122" actId="20577"/>
          <ac:spMkLst>
            <pc:docMk/>
            <pc:sldMk cId="1115693100" sldId="318"/>
            <ac:spMk id="5" creationId="{72A5FC5E-57B9-A5D2-C10C-BC7DBE1E7153}"/>
          </ac:spMkLst>
        </pc:spChg>
        <pc:graphicFrameChg chg="mod modGraphic">
          <ac:chgData name="Viral Jangale" userId="S::jangale.v@northeastern.edu::283e2f4d-7bd3-4fd3-b733-f4e9448851ac" providerId="AD" clId="Web-{3F2E9F79-D99D-403A-BC0F-114F20AA0D02}" dt="2023-04-17T15:55:28.834" v="146"/>
          <ac:graphicFrameMkLst>
            <pc:docMk/>
            <pc:sldMk cId="1115693100" sldId="318"/>
            <ac:graphicFrameMk id="4" creationId="{BC942951-A2C9-2364-9A64-5C419EE255DE}"/>
          </ac:graphicFrameMkLst>
        </pc:graphicFrameChg>
      </pc:sldChg>
    </pc:docChg>
  </pc:docChgLst>
  <pc:docChgLst>
    <pc:chgData name="Abhinav Choudhary" userId="S::choudhary.ab@northeastern.edu::b374b038-7176-4d3b-97bd-e4e9dbb50d89" providerId="AD" clId="Web-{D14D1DFC-7E5A-4FB4-834E-8CF4A63A3EBB}"/>
    <pc:docChg chg="modSld">
      <pc:chgData name="Abhinav Choudhary" userId="S::choudhary.ab@northeastern.edu::b374b038-7176-4d3b-97bd-e4e9dbb50d89" providerId="AD" clId="Web-{D14D1DFC-7E5A-4FB4-834E-8CF4A63A3EBB}" dt="2023-04-16T05:35:14.800" v="17" actId="1076"/>
      <pc:docMkLst>
        <pc:docMk/>
      </pc:docMkLst>
      <pc:sldChg chg="modSp">
        <pc:chgData name="Abhinav Choudhary" userId="S::choudhary.ab@northeastern.edu::b374b038-7176-4d3b-97bd-e4e9dbb50d89" providerId="AD" clId="Web-{D14D1DFC-7E5A-4FB4-834E-8CF4A63A3EBB}" dt="2023-04-16T05:34:24.345" v="13" actId="20577"/>
        <pc:sldMkLst>
          <pc:docMk/>
          <pc:sldMk cId="1891255269" sldId="300"/>
        </pc:sldMkLst>
        <pc:spChg chg="mod">
          <ac:chgData name="Abhinav Choudhary" userId="S::choudhary.ab@northeastern.edu::b374b038-7176-4d3b-97bd-e4e9dbb50d89" providerId="AD" clId="Web-{D14D1DFC-7E5A-4FB4-834E-8CF4A63A3EBB}" dt="2023-04-16T05:34:24.345" v="13" actId="20577"/>
          <ac:spMkLst>
            <pc:docMk/>
            <pc:sldMk cId="1891255269" sldId="300"/>
            <ac:spMk id="5" creationId="{72A5FC5E-57B9-A5D2-C10C-BC7DBE1E7153}"/>
          </ac:spMkLst>
        </pc:spChg>
      </pc:sldChg>
      <pc:sldChg chg="modSp">
        <pc:chgData name="Abhinav Choudhary" userId="S::choudhary.ab@northeastern.edu::b374b038-7176-4d3b-97bd-e4e9dbb50d89" providerId="AD" clId="Web-{D14D1DFC-7E5A-4FB4-834E-8CF4A63A3EBB}" dt="2023-04-16T05:34:47.768" v="14" actId="1076"/>
        <pc:sldMkLst>
          <pc:docMk/>
          <pc:sldMk cId="4164352987" sldId="305"/>
        </pc:sldMkLst>
        <pc:picChg chg="mod">
          <ac:chgData name="Abhinav Choudhary" userId="S::choudhary.ab@northeastern.edu::b374b038-7176-4d3b-97bd-e4e9dbb50d89" providerId="AD" clId="Web-{D14D1DFC-7E5A-4FB4-834E-8CF4A63A3EBB}" dt="2023-04-16T05:34:47.768" v="14" actId="1076"/>
          <ac:picMkLst>
            <pc:docMk/>
            <pc:sldMk cId="4164352987" sldId="305"/>
            <ac:picMk id="393" creationId="{00000000-0000-0000-0000-000000000000}"/>
          </ac:picMkLst>
        </pc:picChg>
      </pc:sldChg>
      <pc:sldChg chg="modSp">
        <pc:chgData name="Abhinav Choudhary" userId="S::choudhary.ab@northeastern.edu::b374b038-7176-4d3b-97bd-e4e9dbb50d89" providerId="AD" clId="Web-{D14D1DFC-7E5A-4FB4-834E-8CF4A63A3EBB}" dt="2023-04-16T05:35:14.800" v="17" actId="1076"/>
        <pc:sldMkLst>
          <pc:docMk/>
          <pc:sldMk cId="3338797584" sldId="323"/>
        </pc:sldMkLst>
        <pc:picChg chg="mod">
          <ac:chgData name="Abhinav Choudhary" userId="S::choudhary.ab@northeastern.edu::b374b038-7176-4d3b-97bd-e4e9dbb50d89" providerId="AD" clId="Web-{D14D1DFC-7E5A-4FB4-834E-8CF4A63A3EBB}" dt="2023-04-16T05:35:06.065" v="16" actId="1076"/>
          <ac:picMkLst>
            <pc:docMk/>
            <pc:sldMk cId="3338797584" sldId="323"/>
            <ac:picMk id="2" creationId="{94305F95-CE13-4553-3EEC-D5D933CCF2F7}"/>
          </ac:picMkLst>
        </pc:picChg>
        <pc:picChg chg="mod">
          <ac:chgData name="Abhinav Choudhary" userId="S::choudhary.ab@northeastern.edu::b374b038-7176-4d3b-97bd-e4e9dbb50d89" providerId="AD" clId="Web-{D14D1DFC-7E5A-4FB4-834E-8CF4A63A3EBB}" dt="2023-04-16T05:35:14.800" v="17" actId="1076"/>
          <ac:picMkLst>
            <pc:docMk/>
            <pc:sldMk cId="3338797584" sldId="323"/>
            <ac:picMk id="393" creationId="{00000000-0000-0000-0000-000000000000}"/>
          </ac:picMkLst>
        </pc:picChg>
      </pc:sldChg>
    </pc:docChg>
  </pc:docChgLst>
  <pc:docChgLst>
    <pc:chgData name="Viral Jangale" userId="S::jangale.v@northeastern.edu::283e2f4d-7bd3-4fd3-b733-f4e9448851ac" providerId="AD" clId="Web-{A9892F06-20CB-45F1-871C-8C34D2BEEEDC}"/>
    <pc:docChg chg="modSld">
      <pc:chgData name="Viral Jangale" userId="S::jangale.v@northeastern.edu::283e2f4d-7bd3-4fd3-b733-f4e9448851ac" providerId="AD" clId="Web-{A9892F06-20CB-45F1-871C-8C34D2BEEEDC}" dt="2023-04-17T14:06:14.005" v="1" actId="20577"/>
      <pc:docMkLst>
        <pc:docMk/>
      </pc:docMkLst>
      <pc:sldChg chg="modSp">
        <pc:chgData name="Viral Jangale" userId="S::jangale.v@northeastern.edu::283e2f4d-7bd3-4fd3-b733-f4e9448851ac" providerId="AD" clId="Web-{A9892F06-20CB-45F1-871C-8C34D2BEEEDC}" dt="2023-04-17T14:06:14.005" v="1" actId="20577"/>
        <pc:sldMkLst>
          <pc:docMk/>
          <pc:sldMk cId="1115693100" sldId="318"/>
        </pc:sldMkLst>
        <pc:spChg chg="mod">
          <ac:chgData name="Viral Jangale" userId="S::jangale.v@northeastern.edu::283e2f4d-7bd3-4fd3-b733-f4e9448851ac" providerId="AD" clId="Web-{A9892F06-20CB-45F1-871C-8C34D2BEEEDC}" dt="2023-04-17T14:06:14.005" v="1" actId="20577"/>
          <ac:spMkLst>
            <pc:docMk/>
            <pc:sldMk cId="1115693100" sldId="318"/>
            <ac:spMk id="5" creationId="{72A5FC5E-57B9-A5D2-C10C-BC7DBE1E7153}"/>
          </ac:spMkLst>
        </pc:spChg>
      </pc:sldChg>
    </pc:docChg>
  </pc:docChgLst>
  <pc:docChgLst>
    <pc:chgData name="Abhinav Choudhary" userId="S::choudhary.ab@northeastern.edu::b374b038-7176-4d3b-97bd-e4e9dbb50d89" providerId="AD" clId="Web-{85119ABC-E8FD-40CC-B3B1-F249B59035BF}"/>
    <pc:docChg chg="modSld">
      <pc:chgData name="Abhinav Choudhary" userId="S::choudhary.ab@northeastern.edu::b374b038-7176-4d3b-97bd-e4e9dbb50d89" providerId="AD" clId="Web-{85119ABC-E8FD-40CC-B3B1-F249B59035BF}" dt="2023-04-17T15:20:36.779" v="327"/>
      <pc:docMkLst>
        <pc:docMk/>
      </pc:docMkLst>
      <pc:sldChg chg="modNotes">
        <pc:chgData name="Abhinav Choudhary" userId="S::choudhary.ab@northeastern.edu::b374b038-7176-4d3b-97bd-e4e9dbb50d89" providerId="AD" clId="Web-{85119ABC-E8FD-40CC-B3B1-F249B59035BF}" dt="2023-04-17T15:07:35.228" v="6"/>
        <pc:sldMkLst>
          <pc:docMk/>
          <pc:sldMk cId="1891255269" sldId="300"/>
        </pc:sldMkLst>
      </pc:sldChg>
      <pc:sldChg chg="modNotes">
        <pc:chgData name="Abhinav Choudhary" userId="S::choudhary.ab@northeastern.edu::b374b038-7176-4d3b-97bd-e4e9dbb50d89" providerId="AD" clId="Web-{85119ABC-E8FD-40CC-B3B1-F249B59035BF}" dt="2023-04-17T15:07:20.103" v="2"/>
        <pc:sldMkLst>
          <pc:docMk/>
          <pc:sldMk cId="1991215664" sldId="302"/>
        </pc:sldMkLst>
      </pc:sldChg>
      <pc:sldChg chg="modNotes">
        <pc:chgData name="Abhinav Choudhary" userId="S::choudhary.ab@northeastern.edu::b374b038-7176-4d3b-97bd-e4e9dbb50d89" providerId="AD" clId="Web-{85119ABC-E8FD-40CC-B3B1-F249B59035BF}" dt="2023-04-17T15:07:38.103" v="7"/>
        <pc:sldMkLst>
          <pc:docMk/>
          <pc:sldMk cId="1925799773" sldId="304"/>
        </pc:sldMkLst>
      </pc:sldChg>
      <pc:sldChg chg="modNotes">
        <pc:chgData name="Abhinav Choudhary" userId="S::choudhary.ab@northeastern.edu::b374b038-7176-4d3b-97bd-e4e9dbb50d89" providerId="AD" clId="Web-{85119ABC-E8FD-40CC-B3B1-F249B59035BF}" dt="2023-04-17T15:07:42.978" v="8"/>
        <pc:sldMkLst>
          <pc:docMk/>
          <pc:sldMk cId="330289944" sldId="306"/>
        </pc:sldMkLst>
      </pc:sldChg>
      <pc:sldChg chg="modNotes">
        <pc:chgData name="Abhinav Choudhary" userId="S::choudhary.ab@northeastern.edu::b374b038-7176-4d3b-97bd-e4e9dbb50d89" providerId="AD" clId="Web-{85119ABC-E8FD-40CC-B3B1-F249B59035BF}" dt="2023-04-17T15:07:58.838" v="9"/>
        <pc:sldMkLst>
          <pc:docMk/>
          <pc:sldMk cId="1399391788" sldId="308"/>
        </pc:sldMkLst>
      </pc:sldChg>
      <pc:sldChg chg="modNotes">
        <pc:chgData name="Abhinav Choudhary" userId="S::choudhary.ab@northeastern.edu::b374b038-7176-4d3b-97bd-e4e9dbb50d89" providerId="AD" clId="Web-{85119ABC-E8FD-40CC-B3B1-F249B59035BF}" dt="2023-04-17T15:08:06.526" v="10"/>
        <pc:sldMkLst>
          <pc:docMk/>
          <pc:sldMk cId="3154584488" sldId="310"/>
        </pc:sldMkLst>
      </pc:sldChg>
      <pc:sldChg chg="modNotes">
        <pc:chgData name="Abhinav Choudhary" userId="S::choudhary.ab@northeastern.edu::b374b038-7176-4d3b-97bd-e4e9dbb50d89" providerId="AD" clId="Web-{85119ABC-E8FD-40CC-B3B1-F249B59035BF}" dt="2023-04-17T15:08:15.260" v="11"/>
        <pc:sldMkLst>
          <pc:docMk/>
          <pc:sldMk cId="188457318" sldId="312"/>
        </pc:sldMkLst>
      </pc:sldChg>
      <pc:sldChg chg="modSp modNotes">
        <pc:chgData name="Abhinav Choudhary" userId="S::choudhary.ab@northeastern.edu::b374b038-7176-4d3b-97bd-e4e9dbb50d89" providerId="AD" clId="Web-{85119ABC-E8FD-40CC-B3B1-F249B59035BF}" dt="2023-04-17T15:20:36.779" v="327"/>
        <pc:sldMkLst>
          <pc:docMk/>
          <pc:sldMk cId="273345198" sldId="316"/>
        </pc:sldMkLst>
        <pc:spChg chg="mod">
          <ac:chgData name="Abhinav Choudhary" userId="S::choudhary.ab@northeastern.edu::b374b038-7176-4d3b-97bd-e4e9dbb50d89" providerId="AD" clId="Web-{85119ABC-E8FD-40CC-B3B1-F249B59035BF}" dt="2023-04-17T15:20:36.779" v="327"/>
          <ac:spMkLst>
            <pc:docMk/>
            <pc:sldMk cId="273345198" sldId="316"/>
            <ac:spMk id="7" creationId="{7C12644D-08D4-2DE3-6B33-FCA209DAB4BD}"/>
          </ac:spMkLst>
        </pc:spChg>
      </pc:sldChg>
      <pc:sldChg chg="modNotes">
        <pc:chgData name="Abhinav Choudhary" userId="S::choudhary.ab@northeastern.edu::b374b038-7176-4d3b-97bd-e4e9dbb50d89" providerId="AD" clId="Web-{85119ABC-E8FD-40CC-B3B1-F249B59035BF}" dt="2023-04-17T15:08:57.793" v="16"/>
        <pc:sldMkLst>
          <pc:docMk/>
          <pc:sldMk cId="1115693100" sldId="318"/>
        </pc:sldMkLst>
      </pc:sldChg>
      <pc:sldChg chg="modNotes">
        <pc:chgData name="Abhinav Choudhary" userId="S::choudhary.ab@northeastern.edu::b374b038-7176-4d3b-97bd-e4e9dbb50d89" providerId="AD" clId="Web-{85119ABC-E8FD-40CC-B3B1-F249B59035BF}" dt="2023-04-17T15:09:05.652" v="17"/>
        <pc:sldMkLst>
          <pc:docMk/>
          <pc:sldMk cId="3537763667" sldId="320"/>
        </pc:sldMkLst>
      </pc:sldChg>
      <pc:sldChg chg="modSp modNotes">
        <pc:chgData name="Abhinav Choudhary" userId="S::choudhary.ab@northeastern.edu::b374b038-7176-4d3b-97bd-e4e9dbb50d89" providerId="AD" clId="Web-{85119ABC-E8FD-40CC-B3B1-F249B59035BF}" dt="2023-04-17T15:12:09.110" v="91" actId="20577"/>
        <pc:sldMkLst>
          <pc:docMk/>
          <pc:sldMk cId="3371642633" sldId="322"/>
        </pc:sldMkLst>
        <pc:spChg chg="mod">
          <ac:chgData name="Abhinav Choudhary" userId="S::choudhary.ab@northeastern.edu::b374b038-7176-4d3b-97bd-e4e9dbb50d89" providerId="AD" clId="Web-{85119ABC-E8FD-40CC-B3B1-F249B59035BF}" dt="2023-04-17T15:12:09.110" v="91" actId="20577"/>
          <ac:spMkLst>
            <pc:docMk/>
            <pc:sldMk cId="3371642633" sldId="322"/>
            <ac:spMk id="10" creationId="{B930477D-A782-261A-6537-D6766072736B}"/>
          </ac:spMkLst>
        </pc:spChg>
      </pc:sldChg>
      <pc:sldChg chg="modNotes">
        <pc:chgData name="Abhinav Choudhary" userId="S::choudhary.ab@northeastern.edu::b374b038-7176-4d3b-97bd-e4e9dbb50d89" providerId="AD" clId="Web-{85119ABC-E8FD-40CC-B3B1-F249B59035BF}" dt="2023-04-17T15:07:26.681" v="4"/>
        <pc:sldMkLst>
          <pc:docMk/>
          <pc:sldMk cId="3449422045" sldId="324"/>
        </pc:sldMkLst>
      </pc:sldChg>
      <pc:sldChg chg="modNotes">
        <pc:chgData name="Abhinav Choudhary" userId="S::choudhary.ab@northeastern.edu::b374b038-7176-4d3b-97bd-e4e9dbb50d89" providerId="AD" clId="Web-{85119ABC-E8FD-40CC-B3B1-F249B59035BF}" dt="2023-04-17T15:07:14.118" v="1"/>
        <pc:sldMkLst>
          <pc:docMk/>
          <pc:sldMk cId="3975912741" sldId="325"/>
        </pc:sldMkLst>
      </pc:sldChg>
      <pc:sldChg chg="modNotes">
        <pc:chgData name="Abhinav Choudhary" userId="S::choudhary.ab@northeastern.edu::b374b038-7176-4d3b-97bd-e4e9dbb50d89" providerId="AD" clId="Web-{85119ABC-E8FD-40CC-B3B1-F249B59035BF}" dt="2023-04-17T15:07:10.899" v="0"/>
        <pc:sldMkLst>
          <pc:docMk/>
          <pc:sldMk cId="253558438" sldId="326"/>
        </pc:sldMkLst>
      </pc:sldChg>
      <pc:sldChg chg="modNotes">
        <pc:chgData name="Abhinav Choudhary" userId="S::choudhary.ab@northeastern.edu::b374b038-7176-4d3b-97bd-e4e9dbb50d89" providerId="AD" clId="Web-{85119ABC-E8FD-40CC-B3B1-F249B59035BF}" dt="2023-04-17T15:07:20.478" v="3"/>
        <pc:sldMkLst>
          <pc:docMk/>
          <pc:sldMk cId="3387672159" sldId="327"/>
        </pc:sldMkLst>
      </pc:sldChg>
      <pc:sldChg chg="modNotes">
        <pc:chgData name="Abhinav Choudhary" userId="S::choudhary.ab@northeastern.edu::b374b038-7176-4d3b-97bd-e4e9dbb50d89" providerId="AD" clId="Web-{85119ABC-E8FD-40CC-B3B1-F249B59035BF}" dt="2023-04-17T15:09:13.449" v="18"/>
        <pc:sldMkLst>
          <pc:docMk/>
          <pc:sldMk cId="3687841001" sldId="328"/>
        </pc:sldMkLst>
      </pc:sldChg>
      <pc:sldChg chg="modNotes">
        <pc:chgData name="Abhinav Choudhary" userId="S::choudhary.ab@northeastern.edu::b374b038-7176-4d3b-97bd-e4e9dbb50d89" providerId="AD" clId="Web-{85119ABC-E8FD-40CC-B3B1-F249B59035BF}" dt="2023-04-17T15:08:45.042" v="15"/>
        <pc:sldMkLst>
          <pc:docMk/>
          <pc:sldMk cId="3698851584" sldId="329"/>
        </pc:sldMkLst>
      </pc:sldChg>
      <pc:sldChg chg="modNotes">
        <pc:chgData name="Abhinav Choudhary" userId="S::choudhary.ab@northeastern.edu::b374b038-7176-4d3b-97bd-e4e9dbb50d89" providerId="AD" clId="Web-{85119ABC-E8FD-40CC-B3B1-F249B59035BF}" dt="2023-04-17T15:09:23.668" v="20"/>
        <pc:sldMkLst>
          <pc:docMk/>
          <pc:sldMk cId="4145542477" sldId="330"/>
        </pc:sldMkLst>
      </pc:sldChg>
      <pc:sldChg chg="modNotes">
        <pc:chgData name="Abhinav Choudhary" userId="S::choudhary.ab@northeastern.edu::b374b038-7176-4d3b-97bd-e4e9dbb50d89" providerId="AD" clId="Web-{85119ABC-E8FD-40CC-B3B1-F249B59035BF}" dt="2023-04-17T15:08:21.542" v="12"/>
        <pc:sldMkLst>
          <pc:docMk/>
          <pc:sldMk cId="2972752382" sldId="331"/>
        </pc:sldMkLst>
      </pc:sldChg>
      <pc:sldChg chg="modNotes">
        <pc:chgData name="Abhinav Choudhary" userId="S::choudhary.ab@northeastern.edu::b374b038-7176-4d3b-97bd-e4e9dbb50d89" providerId="AD" clId="Web-{85119ABC-E8FD-40CC-B3B1-F249B59035BF}" dt="2023-04-17T15:08:28.636" v="13"/>
        <pc:sldMkLst>
          <pc:docMk/>
          <pc:sldMk cId="13400141" sldId="333"/>
        </pc:sldMkLst>
      </pc:sldChg>
    </pc:docChg>
  </pc:docChgLst>
  <pc:docChgLst>
    <pc:chgData name="Abhinav Choudhary" userId="S::choudhary.ab@northeastern.edu::b374b038-7176-4d3b-97bd-e4e9dbb50d89" providerId="AD" clId="Web-{4A7630F2-6AED-4732-8D21-EACC95BBCEA3}"/>
    <pc:docChg chg="modSld">
      <pc:chgData name="Abhinav Choudhary" userId="S::choudhary.ab@northeastern.edu::b374b038-7176-4d3b-97bd-e4e9dbb50d89" providerId="AD" clId="Web-{4A7630F2-6AED-4732-8D21-EACC95BBCEA3}" dt="2023-04-17T18:03:17.978" v="2" actId="1076"/>
      <pc:docMkLst>
        <pc:docMk/>
      </pc:docMkLst>
      <pc:sldChg chg="modSp">
        <pc:chgData name="Abhinav Choudhary" userId="S::choudhary.ab@northeastern.edu::b374b038-7176-4d3b-97bd-e4e9dbb50d89" providerId="AD" clId="Web-{4A7630F2-6AED-4732-8D21-EACC95BBCEA3}" dt="2023-04-17T18:03:17.978" v="2" actId="1076"/>
        <pc:sldMkLst>
          <pc:docMk/>
          <pc:sldMk cId="13400141" sldId="333"/>
        </pc:sldMkLst>
        <pc:picChg chg="mod">
          <ac:chgData name="Abhinav Choudhary" userId="S::choudhary.ab@northeastern.edu::b374b038-7176-4d3b-97bd-e4e9dbb50d89" providerId="AD" clId="Web-{4A7630F2-6AED-4732-8D21-EACC95BBCEA3}" dt="2023-04-17T18:03:00.727" v="1"/>
          <ac:picMkLst>
            <pc:docMk/>
            <pc:sldMk cId="13400141" sldId="333"/>
            <ac:picMk id="2" creationId="{3032C580-D609-58F6-1AC8-BA1A11EED29C}"/>
          </ac:picMkLst>
        </pc:picChg>
        <pc:picChg chg="mod">
          <ac:chgData name="Abhinav Choudhary" userId="S::choudhary.ab@northeastern.edu::b374b038-7176-4d3b-97bd-e4e9dbb50d89" providerId="AD" clId="Web-{4A7630F2-6AED-4732-8D21-EACC95BBCEA3}" dt="2023-04-17T18:03:17.978" v="2" actId="1076"/>
          <ac:picMkLst>
            <pc:docMk/>
            <pc:sldMk cId="13400141" sldId="333"/>
            <ac:picMk id="3" creationId="{F242781F-61FD-85EE-6F5E-0AABBB24F3CF}"/>
          </ac:picMkLst>
        </pc:picChg>
      </pc:sldChg>
    </pc:docChg>
  </pc:docChgLst>
  <pc:docChgLst>
    <pc:chgData name="Viral Jangale" userId="S::jangale.v@northeastern.edu::283e2f4d-7bd3-4fd3-b733-f4e9448851ac" providerId="AD" clId="Web-{2AA6859A-5E8B-4260-9876-C1711E4B01BF}"/>
    <pc:docChg chg="modSld">
      <pc:chgData name="Viral Jangale" userId="S::jangale.v@northeastern.edu::283e2f4d-7bd3-4fd3-b733-f4e9448851ac" providerId="AD" clId="Web-{2AA6859A-5E8B-4260-9876-C1711E4B01BF}" dt="2023-04-16T19:16:19.360" v="318" actId="20577"/>
      <pc:docMkLst>
        <pc:docMk/>
      </pc:docMkLst>
      <pc:sldChg chg="modSp">
        <pc:chgData name="Viral Jangale" userId="S::jangale.v@northeastern.edu::283e2f4d-7bd3-4fd3-b733-f4e9448851ac" providerId="AD" clId="Web-{2AA6859A-5E8B-4260-9876-C1711E4B01BF}" dt="2023-04-16T19:16:19.360" v="318" actId="20577"/>
        <pc:sldMkLst>
          <pc:docMk/>
          <pc:sldMk cId="273345198" sldId="316"/>
        </pc:sldMkLst>
        <pc:spChg chg="mod">
          <ac:chgData name="Viral Jangale" userId="S::jangale.v@northeastern.edu::283e2f4d-7bd3-4fd3-b733-f4e9448851ac" providerId="AD" clId="Web-{2AA6859A-5E8B-4260-9876-C1711E4B01BF}" dt="2023-04-16T19:16:19.360" v="318" actId="20577"/>
          <ac:spMkLst>
            <pc:docMk/>
            <pc:sldMk cId="273345198" sldId="316"/>
            <ac:spMk id="7" creationId="{7C12644D-08D4-2DE3-6B33-FCA209DAB4BD}"/>
          </ac:spMkLst>
        </pc:spChg>
      </pc:sldChg>
    </pc:docChg>
  </pc:docChgLst>
  <pc:docChgLst>
    <pc:chgData name="Viral Jangale" userId="S::jangale.v@northeastern.edu::283e2f4d-7bd3-4fd3-b733-f4e9448851ac" providerId="AD" clId="Web-{55259D06-3FFD-4EA4-9B89-B1F29AB5E8C0}"/>
    <pc:docChg chg="modSld">
      <pc:chgData name="Viral Jangale" userId="S::jangale.v@northeastern.edu::283e2f4d-7bd3-4fd3-b733-f4e9448851ac" providerId="AD" clId="Web-{55259D06-3FFD-4EA4-9B89-B1F29AB5E8C0}" dt="2023-04-17T20:37:57.018" v="0" actId="20577"/>
      <pc:docMkLst>
        <pc:docMk/>
      </pc:docMkLst>
      <pc:sldChg chg="modSp">
        <pc:chgData name="Viral Jangale" userId="S::jangale.v@northeastern.edu::283e2f4d-7bd3-4fd3-b733-f4e9448851ac" providerId="AD" clId="Web-{55259D06-3FFD-4EA4-9B89-B1F29AB5E8C0}" dt="2023-04-17T20:37:57.018" v="0" actId="20577"/>
        <pc:sldMkLst>
          <pc:docMk/>
          <pc:sldMk cId="1509646023" sldId="342"/>
        </pc:sldMkLst>
        <pc:spChg chg="mod">
          <ac:chgData name="Viral Jangale" userId="S::jangale.v@northeastern.edu::283e2f4d-7bd3-4fd3-b733-f4e9448851ac" providerId="AD" clId="Web-{55259D06-3FFD-4EA4-9B89-B1F29AB5E8C0}" dt="2023-04-17T20:37:57.018" v="0" actId="20577"/>
          <ac:spMkLst>
            <pc:docMk/>
            <pc:sldMk cId="1509646023" sldId="342"/>
            <ac:spMk id="3" creationId="{74AFD1C2-9A7D-3AEB-A3C2-D2141BD24674}"/>
          </ac:spMkLst>
        </pc:spChg>
      </pc:sldChg>
    </pc:docChg>
  </pc:docChgLst>
  <pc:docChgLst>
    <pc:chgData name="Rucha Sachin Chauthai" userId="S::chauthai.r@northeastern.edu::9d910c54-c090-4f4f-b95e-1cf358bc5e1c" providerId="AD" clId="Web-{5296EF52-1CB5-0F05-869D-FF7FCB42F9FC}"/>
    <pc:docChg chg="addSld delSld modSld addMainMaster modMainMaster">
      <pc:chgData name="Rucha Sachin Chauthai" userId="S::chauthai.r@northeastern.edu::9d910c54-c090-4f4f-b95e-1cf358bc5e1c" providerId="AD" clId="Web-{5296EF52-1CB5-0F05-869D-FF7FCB42F9FC}" dt="2023-04-17T17:53:38.846" v="1359"/>
      <pc:docMkLst>
        <pc:docMk/>
      </pc:docMkLst>
      <pc:sldChg chg="del">
        <pc:chgData name="Rucha Sachin Chauthai" userId="S::chauthai.r@northeastern.edu::9d910c54-c090-4f4f-b95e-1cf358bc5e1c" providerId="AD" clId="Web-{5296EF52-1CB5-0F05-869D-FF7FCB42F9FC}" dt="2023-04-17T17:29:00.001" v="1182"/>
        <pc:sldMkLst>
          <pc:docMk/>
          <pc:sldMk cId="1925799773" sldId="304"/>
        </pc:sldMkLst>
      </pc:sldChg>
      <pc:sldChg chg="del">
        <pc:chgData name="Rucha Sachin Chauthai" userId="S::chauthai.r@northeastern.edu::9d910c54-c090-4f4f-b95e-1cf358bc5e1c" providerId="AD" clId="Web-{5296EF52-1CB5-0F05-869D-FF7FCB42F9FC}" dt="2023-04-17T17:29:13.751" v="1183"/>
        <pc:sldMkLst>
          <pc:docMk/>
          <pc:sldMk cId="330289944" sldId="306"/>
        </pc:sldMkLst>
      </pc:sldChg>
      <pc:sldChg chg="addSp delSp modSp">
        <pc:chgData name="Rucha Sachin Chauthai" userId="S::chauthai.r@northeastern.edu::9d910c54-c090-4f4f-b95e-1cf358bc5e1c" providerId="AD" clId="Web-{5296EF52-1CB5-0F05-869D-FF7FCB42F9FC}" dt="2023-04-17T17:53:38.846" v="1359"/>
        <pc:sldMkLst>
          <pc:docMk/>
          <pc:sldMk cId="3154584488" sldId="310"/>
        </pc:sldMkLst>
        <pc:spChg chg="mod">
          <ac:chgData name="Rucha Sachin Chauthai" userId="S::chauthai.r@northeastern.edu::9d910c54-c090-4f4f-b95e-1cf358bc5e1c" providerId="AD" clId="Web-{5296EF52-1CB5-0F05-869D-FF7FCB42F9FC}" dt="2023-04-17T14:39:15.518" v="675" actId="20577"/>
          <ac:spMkLst>
            <pc:docMk/>
            <pc:sldMk cId="3154584488" sldId="310"/>
            <ac:spMk id="5" creationId="{72A5FC5E-57B9-A5D2-C10C-BC7DBE1E7153}"/>
          </ac:spMkLst>
        </pc:spChg>
        <pc:spChg chg="add del mod">
          <ac:chgData name="Rucha Sachin Chauthai" userId="S::chauthai.r@northeastern.edu::9d910c54-c090-4f4f-b95e-1cf358bc5e1c" providerId="AD" clId="Web-{5296EF52-1CB5-0F05-869D-FF7FCB42F9FC}" dt="2023-04-17T14:30:11.922" v="631"/>
          <ac:spMkLst>
            <pc:docMk/>
            <pc:sldMk cId="3154584488" sldId="310"/>
            <ac:spMk id="8" creationId="{91DB260C-E2AA-84F8-29B3-C10A5E749053}"/>
          </ac:spMkLst>
        </pc:spChg>
        <pc:spChg chg="add del">
          <ac:chgData name="Rucha Sachin Chauthai" userId="S::chauthai.r@northeastern.edu::9d910c54-c090-4f4f-b95e-1cf358bc5e1c" providerId="AD" clId="Web-{5296EF52-1CB5-0F05-869D-FF7FCB42F9FC}" dt="2023-04-17T14:28:42.716" v="623"/>
          <ac:spMkLst>
            <pc:docMk/>
            <pc:sldMk cId="3154584488" sldId="310"/>
            <ac:spMk id="9" creationId="{E05486BC-5187-3BAC-DA85-337FF65C5CEC}"/>
          </ac:spMkLst>
        </pc:spChg>
        <pc:spChg chg="add">
          <ac:chgData name="Rucha Sachin Chauthai" userId="S::chauthai.r@northeastern.edu::9d910c54-c090-4f4f-b95e-1cf358bc5e1c" providerId="AD" clId="Web-{5296EF52-1CB5-0F05-869D-FF7FCB42F9FC}" dt="2023-04-17T14:26:52.744" v="603"/>
          <ac:spMkLst>
            <pc:docMk/>
            <pc:sldMk cId="3154584488" sldId="310"/>
            <ac:spMk id="10" creationId="{6CAAFE51-9DDC-F273-B777-A583F1FD6BF2}"/>
          </ac:spMkLst>
        </pc:spChg>
        <pc:spChg chg="add">
          <ac:chgData name="Rucha Sachin Chauthai" userId="S::chauthai.r@northeastern.edu::9d910c54-c090-4f4f-b95e-1cf358bc5e1c" providerId="AD" clId="Web-{5296EF52-1CB5-0F05-869D-FF7FCB42F9FC}" dt="2023-04-17T14:26:52.744" v="603"/>
          <ac:spMkLst>
            <pc:docMk/>
            <pc:sldMk cId="3154584488" sldId="310"/>
            <ac:spMk id="11" creationId="{73AB7742-1A21-24D6-3509-F4724429382B}"/>
          </ac:spMkLst>
        </pc:spChg>
        <pc:spChg chg="add del mod">
          <ac:chgData name="Rucha Sachin Chauthai" userId="S::chauthai.r@northeastern.edu::9d910c54-c090-4f4f-b95e-1cf358bc5e1c" providerId="AD" clId="Web-{5296EF52-1CB5-0F05-869D-FF7FCB42F9FC}" dt="2023-04-17T14:31:04.393" v="649"/>
          <ac:spMkLst>
            <pc:docMk/>
            <pc:sldMk cId="3154584488" sldId="310"/>
            <ac:spMk id="16" creationId="{91DB260C-E2AA-84F8-29B3-C10A5E749053}"/>
          </ac:spMkLst>
        </pc:spChg>
        <pc:spChg chg="add del mod">
          <ac:chgData name="Rucha Sachin Chauthai" userId="S::chauthai.r@northeastern.edu::9d910c54-c090-4f4f-b95e-1cf358bc5e1c" providerId="AD" clId="Web-{5296EF52-1CB5-0F05-869D-FF7FCB42F9FC}" dt="2023-04-17T14:30:33.189" v="639"/>
          <ac:spMkLst>
            <pc:docMk/>
            <pc:sldMk cId="3154584488" sldId="310"/>
            <ac:spMk id="17" creationId="{E05486BC-5187-3BAC-DA85-337FF65C5CEC}"/>
          </ac:spMkLst>
        </pc:spChg>
        <pc:spChg chg="add">
          <ac:chgData name="Rucha Sachin Chauthai" userId="S::chauthai.r@northeastern.edu::9d910c54-c090-4f4f-b95e-1cf358bc5e1c" providerId="AD" clId="Web-{5296EF52-1CB5-0F05-869D-FF7FCB42F9FC}" dt="2023-04-17T14:29:30.374" v="626"/>
          <ac:spMkLst>
            <pc:docMk/>
            <pc:sldMk cId="3154584488" sldId="310"/>
            <ac:spMk id="18" creationId="{6CAAFE51-9DDC-F273-B777-A583F1FD6BF2}"/>
          </ac:spMkLst>
        </pc:spChg>
        <pc:spChg chg="add mod">
          <ac:chgData name="Rucha Sachin Chauthai" userId="S::chauthai.r@northeastern.edu::9d910c54-c090-4f4f-b95e-1cf358bc5e1c" providerId="AD" clId="Web-{5296EF52-1CB5-0F05-869D-FF7FCB42F9FC}" dt="2023-04-17T14:30:15.344" v="633" actId="20577"/>
          <ac:spMkLst>
            <pc:docMk/>
            <pc:sldMk cId="3154584488" sldId="310"/>
            <ac:spMk id="19" creationId="{73AB7742-1A21-24D6-3509-F4724429382B}"/>
          </ac:spMkLst>
        </pc:spChg>
        <pc:spChg chg="add del mod">
          <ac:chgData name="Rucha Sachin Chauthai" userId="S::chauthai.r@northeastern.edu::9d910c54-c090-4f4f-b95e-1cf358bc5e1c" providerId="AD" clId="Web-{5296EF52-1CB5-0F05-869D-FF7FCB42F9FC}" dt="2023-04-17T17:53:38.846" v="1359"/>
          <ac:spMkLst>
            <pc:docMk/>
            <pc:sldMk cId="3154584488" sldId="310"/>
            <ac:spMk id="23" creationId="{45C96A1D-B586-C383-8C5E-806C4249C710}"/>
          </ac:spMkLst>
        </pc:spChg>
        <pc:spChg chg="add del mod">
          <ac:chgData name="Rucha Sachin Chauthai" userId="S::chauthai.r@northeastern.edu::9d910c54-c090-4f4f-b95e-1cf358bc5e1c" providerId="AD" clId="Web-{5296EF52-1CB5-0F05-869D-FF7FCB42F9FC}" dt="2023-04-17T17:53:34.752" v="1358"/>
          <ac:spMkLst>
            <pc:docMk/>
            <pc:sldMk cId="3154584488" sldId="310"/>
            <ac:spMk id="24" creationId="{D9B9687B-1E8F-ED26-7EE7-78DB78BD7E4D}"/>
          </ac:spMkLst>
        </pc:spChg>
        <pc:spChg chg="add del">
          <ac:chgData name="Rucha Sachin Chauthai" userId="S::chauthai.r@northeastern.edu::9d910c54-c090-4f4f-b95e-1cf358bc5e1c" providerId="AD" clId="Web-{5296EF52-1CB5-0F05-869D-FF7FCB42F9FC}" dt="2023-04-17T17:53:00.892" v="1345"/>
          <ac:spMkLst>
            <pc:docMk/>
            <pc:sldMk cId="3154584488" sldId="310"/>
            <ac:spMk id="28" creationId="{6CD4F279-1B60-BDB0-9007-3AAE5873316B}"/>
          </ac:spMkLst>
        </pc:spChg>
        <pc:spChg chg="add del mod">
          <ac:chgData name="Rucha Sachin Chauthai" userId="S::chauthai.r@northeastern.edu::9d910c54-c090-4f4f-b95e-1cf358bc5e1c" providerId="AD" clId="Web-{5296EF52-1CB5-0F05-869D-FF7FCB42F9FC}" dt="2023-04-17T17:53:34.690" v="1357"/>
          <ac:spMkLst>
            <pc:docMk/>
            <pc:sldMk cId="3154584488" sldId="310"/>
            <ac:spMk id="29" creationId="{56294908-6833-0B7A-06BF-61C13D01F0F7}"/>
          </ac:spMkLst>
        </pc:spChg>
        <pc:spChg chg="add del topLvl">
          <ac:chgData name="Rucha Sachin Chauthai" userId="S::chauthai.r@northeastern.edu::9d910c54-c090-4f4f-b95e-1cf358bc5e1c" providerId="AD" clId="Web-{5296EF52-1CB5-0F05-869D-FF7FCB42F9FC}" dt="2023-04-17T17:53:25.361" v="1355"/>
          <ac:spMkLst>
            <pc:docMk/>
            <pc:sldMk cId="3154584488" sldId="310"/>
            <ac:spMk id="30" creationId="{5846B92A-72E0-50DB-8428-1101E0FF17F8}"/>
          </ac:spMkLst>
        </pc:spChg>
        <pc:spChg chg="add del topLvl">
          <ac:chgData name="Rucha Sachin Chauthai" userId="S::chauthai.r@northeastern.edu::9d910c54-c090-4f4f-b95e-1cf358bc5e1c" providerId="AD" clId="Web-{5296EF52-1CB5-0F05-869D-FF7FCB42F9FC}" dt="2023-04-17T17:53:11.564" v="1347"/>
          <ac:spMkLst>
            <pc:docMk/>
            <pc:sldMk cId="3154584488" sldId="310"/>
            <ac:spMk id="31" creationId="{9B8751AE-D66B-F06C-C7F0-B398F4CF0A19}"/>
          </ac:spMkLst>
        </pc:spChg>
        <pc:spChg chg="add del mod">
          <ac:chgData name="Rucha Sachin Chauthai" userId="S::chauthai.r@northeastern.edu::9d910c54-c090-4f4f-b95e-1cf358bc5e1c" providerId="AD" clId="Web-{5296EF52-1CB5-0F05-869D-FF7FCB42F9FC}" dt="2023-04-17T17:52:51.267" v="1343"/>
          <ac:spMkLst>
            <pc:docMk/>
            <pc:sldMk cId="3154584488" sldId="310"/>
            <ac:spMk id="35" creationId="{6CD4F279-1B60-BDB0-9007-3AAE5873316B}"/>
          </ac:spMkLst>
        </pc:spChg>
        <pc:spChg chg="add del">
          <ac:chgData name="Rucha Sachin Chauthai" userId="S::chauthai.r@northeastern.edu::9d910c54-c090-4f4f-b95e-1cf358bc5e1c" providerId="AD" clId="Web-{5296EF52-1CB5-0F05-869D-FF7FCB42F9FC}" dt="2023-04-17T17:53:05.533" v="1346"/>
          <ac:spMkLst>
            <pc:docMk/>
            <pc:sldMk cId="3154584488" sldId="310"/>
            <ac:spMk id="36" creationId="{56294908-6833-0B7A-06BF-61C13D01F0F7}"/>
          </ac:spMkLst>
        </pc:spChg>
        <pc:spChg chg="add">
          <ac:chgData name="Rucha Sachin Chauthai" userId="S::chauthai.r@northeastern.edu::9d910c54-c090-4f4f-b95e-1cf358bc5e1c" providerId="AD" clId="Web-{5296EF52-1CB5-0F05-869D-FF7FCB42F9FC}" dt="2023-04-17T17:51:09.810" v="1331"/>
          <ac:spMkLst>
            <pc:docMk/>
            <pc:sldMk cId="3154584488" sldId="310"/>
            <ac:spMk id="37" creationId="{5846B92A-72E0-50DB-8428-1101E0FF17F8}"/>
          </ac:spMkLst>
        </pc:spChg>
        <pc:spChg chg="add">
          <ac:chgData name="Rucha Sachin Chauthai" userId="S::chauthai.r@northeastern.edu::9d910c54-c090-4f4f-b95e-1cf358bc5e1c" providerId="AD" clId="Web-{5296EF52-1CB5-0F05-869D-FF7FCB42F9FC}" dt="2023-04-17T17:51:09.810" v="1331"/>
          <ac:spMkLst>
            <pc:docMk/>
            <pc:sldMk cId="3154584488" sldId="310"/>
            <ac:spMk id="38" creationId="{9B8751AE-D66B-F06C-C7F0-B398F4CF0A19}"/>
          </ac:spMkLst>
        </pc:spChg>
        <pc:grpChg chg="add del mod">
          <ac:chgData name="Rucha Sachin Chauthai" userId="S::chauthai.r@northeastern.edu::9d910c54-c090-4f4f-b95e-1cf358bc5e1c" providerId="AD" clId="Web-{5296EF52-1CB5-0F05-869D-FF7FCB42F9FC}" dt="2023-04-17T14:28:34.232" v="622"/>
          <ac:grpSpMkLst>
            <pc:docMk/>
            <pc:sldMk cId="3154584488" sldId="310"/>
            <ac:grpSpMk id="7" creationId="{B56D7F05-1FC9-2F9C-1BE3-3F725E9F89E6}"/>
          </ac:grpSpMkLst>
        </pc:grpChg>
        <pc:grpChg chg="add del">
          <ac:chgData name="Rucha Sachin Chauthai" userId="S::chauthai.r@northeastern.edu::9d910c54-c090-4f4f-b95e-1cf358bc5e1c" providerId="AD" clId="Web-{5296EF52-1CB5-0F05-869D-FF7FCB42F9FC}" dt="2023-04-17T14:30:21.438" v="634"/>
          <ac:grpSpMkLst>
            <pc:docMk/>
            <pc:sldMk cId="3154584488" sldId="310"/>
            <ac:grpSpMk id="15" creationId="{B56D7F05-1FC9-2F9C-1BE3-3F725E9F89E6}"/>
          </ac:grpSpMkLst>
        </pc:grpChg>
        <pc:grpChg chg="add del">
          <ac:chgData name="Rucha Sachin Chauthai" userId="S::chauthai.r@northeastern.edu::9d910c54-c090-4f4f-b95e-1cf358bc5e1c" providerId="AD" clId="Web-{5296EF52-1CB5-0F05-869D-FF7FCB42F9FC}" dt="2023-04-17T17:53:11.564" v="1347"/>
          <ac:grpSpMkLst>
            <pc:docMk/>
            <pc:sldMk cId="3154584488" sldId="310"/>
            <ac:grpSpMk id="27" creationId="{B8B2DC53-16E1-8CB7-121E-795FF60BD5BA}"/>
          </ac:grpSpMkLst>
        </pc:grpChg>
        <pc:grpChg chg="add del">
          <ac:chgData name="Rucha Sachin Chauthai" userId="S::chauthai.r@northeastern.edu::9d910c54-c090-4f4f-b95e-1cf358bc5e1c" providerId="AD" clId="Web-{5296EF52-1CB5-0F05-869D-FF7FCB42F9FC}" dt="2023-04-17T17:52:55.986" v="1344"/>
          <ac:grpSpMkLst>
            <pc:docMk/>
            <pc:sldMk cId="3154584488" sldId="310"/>
            <ac:grpSpMk id="34" creationId="{B8B2DC53-16E1-8CB7-121E-795FF60BD5BA}"/>
          </ac:grpSpMkLst>
        </pc:grpChg>
        <pc:picChg chg="add mod">
          <ac:chgData name="Rucha Sachin Chauthai" userId="S::chauthai.r@northeastern.edu::9d910c54-c090-4f4f-b95e-1cf358bc5e1c" providerId="AD" clId="Web-{5296EF52-1CB5-0F05-869D-FF7FCB42F9FC}" dt="2023-04-17T14:39:22.268" v="676" actId="1076"/>
          <ac:picMkLst>
            <pc:docMk/>
            <pc:sldMk cId="3154584488" sldId="310"/>
            <ac:picMk id="2" creationId="{70C8D140-B881-1465-0FDA-7A8B3E42ACA6}"/>
          </ac:picMkLst>
        </pc:picChg>
        <pc:picChg chg="add del mod">
          <ac:chgData name="Rucha Sachin Chauthai" userId="S::chauthai.r@northeastern.edu::9d910c54-c090-4f4f-b95e-1cf358bc5e1c" providerId="AD" clId="Web-{5296EF52-1CB5-0F05-869D-FF7FCB42F9FC}" dt="2023-04-17T14:24:59.506" v="589"/>
          <ac:picMkLst>
            <pc:docMk/>
            <pc:sldMk cId="3154584488" sldId="310"/>
            <ac:picMk id="3" creationId="{60B628F9-B260-E2FD-11F9-71C150A7B98F}"/>
          </ac:picMkLst>
        </pc:picChg>
        <pc:picChg chg="add del mod">
          <ac:chgData name="Rucha Sachin Chauthai" userId="S::chauthai.r@northeastern.edu::9d910c54-c090-4f4f-b95e-1cf358bc5e1c" providerId="AD" clId="Web-{5296EF52-1CB5-0F05-869D-FF7FCB42F9FC}" dt="2023-04-17T14:36:49.076" v="650"/>
          <ac:picMkLst>
            <pc:docMk/>
            <pc:sldMk cId="3154584488" sldId="310"/>
            <ac:picMk id="12" creationId="{E6B2FC03-8E6E-F924-97D2-CB3BC92A8091}"/>
          </ac:picMkLst>
        </pc:picChg>
        <pc:picChg chg="add mod">
          <ac:chgData name="Rucha Sachin Chauthai" userId="S::chauthai.r@northeastern.edu::9d910c54-c090-4f4f-b95e-1cf358bc5e1c" providerId="AD" clId="Web-{5296EF52-1CB5-0F05-869D-FF7FCB42F9FC}" dt="2023-04-17T17:46:12.613" v="1315" actId="1076"/>
          <ac:picMkLst>
            <pc:docMk/>
            <pc:sldMk cId="3154584488" sldId="310"/>
            <ac:picMk id="20" creationId="{4AB51B2A-F23A-B248-6C5E-FE49A7EB5C26}"/>
          </ac:picMkLst>
        </pc:picChg>
        <pc:picChg chg="add del mod">
          <ac:chgData name="Rucha Sachin Chauthai" userId="S::chauthai.r@northeastern.edu::9d910c54-c090-4f4f-b95e-1cf358bc5e1c" providerId="AD" clId="Web-{5296EF52-1CB5-0F05-869D-FF7FCB42F9FC}" dt="2023-04-17T17:43:27.514" v="1307"/>
          <ac:picMkLst>
            <pc:docMk/>
            <pc:sldMk cId="3154584488" sldId="310"/>
            <ac:picMk id="21" creationId="{3BF4B2F9-CC64-EF60-B0AF-18B455E0E56E}"/>
          </ac:picMkLst>
        </pc:picChg>
        <pc:picChg chg="add del mod">
          <ac:chgData name="Rucha Sachin Chauthai" userId="S::chauthai.r@northeastern.edu::9d910c54-c090-4f4f-b95e-1cf358bc5e1c" providerId="AD" clId="Web-{5296EF52-1CB5-0F05-869D-FF7FCB42F9FC}" dt="2023-04-17T17:52:31.079" v="1337"/>
          <ac:picMkLst>
            <pc:docMk/>
            <pc:sldMk cId="3154584488" sldId="310"/>
            <ac:picMk id="22" creationId="{2059DB6C-5059-90C0-BDBC-A7B9472A5A48}"/>
          </ac:picMkLst>
        </pc:picChg>
        <pc:cxnChg chg="add del">
          <ac:chgData name="Rucha Sachin Chauthai" userId="S::chauthai.r@northeastern.edu::9d910c54-c090-4f4f-b95e-1cf358bc5e1c" providerId="AD" clId="Web-{5296EF52-1CB5-0F05-869D-FF7FCB42F9FC}" dt="2023-04-17T17:30:27.035" v="1184"/>
          <ac:cxnSpMkLst>
            <pc:docMk/>
            <pc:sldMk cId="3154584488" sldId="310"/>
            <ac:cxnSpMk id="4" creationId="{76422163-B00D-DF4D-4BCD-AD8A1F6F258F}"/>
          </ac:cxnSpMkLst>
        </pc:cxnChg>
        <pc:cxnChg chg="add del">
          <ac:chgData name="Rucha Sachin Chauthai" userId="S::chauthai.r@northeastern.edu::9d910c54-c090-4f4f-b95e-1cf358bc5e1c" providerId="AD" clId="Web-{5296EF52-1CB5-0F05-869D-FF7FCB42F9FC}" dt="2023-04-17T17:30:35.785" v="1186"/>
          <ac:cxnSpMkLst>
            <pc:docMk/>
            <pc:sldMk cId="3154584488" sldId="310"/>
            <ac:cxnSpMk id="6" creationId="{E4475AB6-C16C-989D-3DE4-921757D67F66}"/>
          </ac:cxnSpMkLst>
        </pc:cxnChg>
        <pc:cxnChg chg="add del">
          <ac:chgData name="Rucha Sachin Chauthai" userId="S::chauthai.r@northeastern.edu::9d910c54-c090-4f4f-b95e-1cf358bc5e1c" providerId="AD" clId="Web-{5296EF52-1CB5-0F05-869D-FF7FCB42F9FC}" dt="2023-04-17T17:30:31.410" v="1185"/>
          <ac:cxnSpMkLst>
            <pc:docMk/>
            <pc:sldMk cId="3154584488" sldId="310"/>
            <ac:cxnSpMk id="13" creationId="{76422163-B00D-DF4D-4BCD-AD8A1F6F258F}"/>
          </ac:cxnSpMkLst>
        </pc:cxnChg>
        <pc:cxnChg chg="add del">
          <ac:chgData name="Rucha Sachin Chauthai" userId="S::chauthai.r@northeastern.edu::9d910c54-c090-4f4f-b95e-1cf358bc5e1c" providerId="AD" clId="Web-{5296EF52-1CB5-0F05-869D-FF7FCB42F9FC}" dt="2023-04-17T17:53:30.409" v="1356"/>
          <ac:cxnSpMkLst>
            <pc:docMk/>
            <pc:sldMk cId="3154584488" sldId="310"/>
            <ac:cxnSpMk id="14" creationId="{E4475AB6-C16C-989D-3DE4-921757D67F66}"/>
          </ac:cxnSpMkLst>
        </pc:cxnChg>
        <pc:cxnChg chg="add del">
          <ac:chgData name="Rucha Sachin Chauthai" userId="S::chauthai.r@northeastern.edu::9d910c54-c090-4f4f-b95e-1cf358bc5e1c" providerId="AD" clId="Web-{5296EF52-1CB5-0F05-869D-FF7FCB42F9FC}" dt="2023-04-17T17:53:20.736" v="1349"/>
          <ac:cxnSpMkLst>
            <pc:docMk/>
            <pc:sldMk cId="3154584488" sldId="310"/>
            <ac:cxnSpMk id="25" creationId="{D4470543-317D-AA20-04FA-7C8C60A82F03}"/>
          </ac:cxnSpMkLst>
        </pc:cxnChg>
        <pc:cxnChg chg="add del">
          <ac:chgData name="Rucha Sachin Chauthai" userId="S::chauthai.r@northeastern.edu::9d910c54-c090-4f4f-b95e-1cf358bc5e1c" providerId="AD" clId="Web-{5296EF52-1CB5-0F05-869D-FF7FCB42F9FC}" dt="2023-04-17T17:53:21.314" v="1353"/>
          <ac:cxnSpMkLst>
            <pc:docMk/>
            <pc:sldMk cId="3154584488" sldId="310"/>
            <ac:cxnSpMk id="26" creationId="{0D17DD2B-A538-7225-D127-1083373BB4A6}"/>
          </ac:cxnSpMkLst>
        </pc:cxnChg>
        <pc:cxnChg chg="add del">
          <ac:chgData name="Rucha Sachin Chauthai" userId="S::chauthai.r@northeastern.edu::9d910c54-c090-4f4f-b95e-1cf358bc5e1c" providerId="AD" clId="Web-{5296EF52-1CB5-0F05-869D-FF7FCB42F9FC}" dt="2023-04-17T17:53:16.549" v="1348"/>
          <ac:cxnSpMkLst>
            <pc:docMk/>
            <pc:sldMk cId="3154584488" sldId="310"/>
            <ac:cxnSpMk id="32" creationId="{D4470543-317D-AA20-04FA-7C8C60A82F03}"/>
          </ac:cxnSpMkLst>
        </pc:cxnChg>
        <pc:cxnChg chg="add del">
          <ac:chgData name="Rucha Sachin Chauthai" userId="S::chauthai.r@northeastern.edu::9d910c54-c090-4f4f-b95e-1cf358bc5e1c" providerId="AD" clId="Web-{5296EF52-1CB5-0F05-869D-FF7FCB42F9FC}" dt="2023-04-17T17:53:21.377" v="1354"/>
          <ac:cxnSpMkLst>
            <pc:docMk/>
            <pc:sldMk cId="3154584488" sldId="310"/>
            <ac:cxnSpMk id="33" creationId="{0D17DD2B-A538-7225-D127-1083373BB4A6}"/>
          </ac:cxnSpMkLst>
        </pc:cxnChg>
      </pc:sldChg>
      <pc:sldChg chg="addSp delSp modSp">
        <pc:chgData name="Rucha Sachin Chauthai" userId="S::chauthai.r@northeastern.edu::9d910c54-c090-4f4f-b95e-1cf358bc5e1c" providerId="AD" clId="Web-{5296EF52-1CB5-0F05-869D-FF7FCB42F9FC}" dt="2023-04-17T13:34:52.318" v="564" actId="14100"/>
        <pc:sldMkLst>
          <pc:docMk/>
          <pc:sldMk cId="188457318" sldId="312"/>
        </pc:sldMkLst>
        <pc:spChg chg="add mod">
          <ac:chgData name="Rucha Sachin Chauthai" userId="S::chauthai.r@northeastern.edu::9d910c54-c090-4f4f-b95e-1cf358bc5e1c" providerId="AD" clId="Web-{5296EF52-1CB5-0F05-869D-FF7FCB42F9FC}" dt="2023-04-17T12:40:46.802" v="33"/>
          <ac:spMkLst>
            <pc:docMk/>
            <pc:sldMk cId="188457318" sldId="312"/>
            <ac:spMk id="3" creationId="{1B6FB520-2ED7-9554-F117-53ED705BB94D}"/>
          </ac:spMkLst>
        </pc:spChg>
        <pc:spChg chg="add mod">
          <ac:chgData name="Rucha Sachin Chauthai" userId="S::chauthai.r@northeastern.edu::9d910c54-c090-4f4f-b95e-1cf358bc5e1c" providerId="AD" clId="Web-{5296EF52-1CB5-0F05-869D-FF7FCB42F9FC}" dt="2023-04-17T13:19:22.791" v="454" actId="1076"/>
          <ac:spMkLst>
            <pc:docMk/>
            <pc:sldMk cId="188457318" sldId="312"/>
            <ac:spMk id="5" creationId="{6B94D2FC-11B6-B046-7EC7-CC69918A6E98}"/>
          </ac:spMkLst>
        </pc:spChg>
        <pc:spChg chg="add mod">
          <ac:chgData name="Rucha Sachin Chauthai" userId="S::chauthai.r@northeastern.edu::9d910c54-c090-4f4f-b95e-1cf358bc5e1c" providerId="AD" clId="Web-{5296EF52-1CB5-0F05-869D-FF7FCB42F9FC}" dt="2023-04-17T13:05:24.032" v="353" actId="20577"/>
          <ac:spMkLst>
            <pc:docMk/>
            <pc:sldMk cId="188457318" sldId="312"/>
            <ac:spMk id="6" creationId="{3F3E2B90-FCBD-9649-4891-D93ED970DFC5}"/>
          </ac:spMkLst>
        </pc:spChg>
        <pc:spChg chg="mod">
          <ac:chgData name="Rucha Sachin Chauthai" userId="S::chauthai.r@northeastern.edu::9d910c54-c090-4f4f-b95e-1cf358bc5e1c" providerId="AD" clId="Web-{5296EF52-1CB5-0F05-869D-FF7FCB42F9FC}" dt="2023-04-17T13:19:44.542" v="457" actId="20577"/>
          <ac:spMkLst>
            <pc:docMk/>
            <pc:sldMk cId="188457318" sldId="312"/>
            <ac:spMk id="7" creationId="{7C12644D-08D4-2DE3-6B33-FCA209DAB4BD}"/>
          </ac:spMkLst>
        </pc:spChg>
        <pc:graphicFrameChg chg="add mod modGraphic">
          <ac:chgData name="Rucha Sachin Chauthai" userId="S::chauthai.r@northeastern.edu::9d910c54-c090-4f4f-b95e-1cf358bc5e1c" providerId="AD" clId="Web-{5296EF52-1CB5-0F05-869D-FF7FCB42F9FC}" dt="2023-04-17T13:34:52.318" v="564" actId="14100"/>
          <ac:graphicFrameMkLst>
            <pc:docMk/>
            <pc:sldMk cId="188457318" sldId="312"/>
            <ac:graphicFrameMk id="18" creationId="{6E43C4F5-5DE5-5ECF-C00C-68879AF06335}"/>
          </ac:graphicFrameMkLst>
        </pc:graphicFrameChg>
        <pc:graphicFrameChg chg="add del mod modGraphic">
          <ac:chgData name="Rucha Sachin Chauthai" userId="S::chauthai.r@northeastern.edu::9d910c54-c090-4f4f-b95e-1cf358bc5e1c" providerId="AD" clId="Web-{5296EF52-1CB5-0F05-869D-FF7FCB42F9FC}" dt="2023-04-17T13:11:53.856" v="394"/>
          <ac:graphicFrameMkLst>
            <pc:docMk/>
            <pc:sldMk cId="188457318" sldId="312"/>
            <ac:graphicFrameMk id="332" creationId="{D9389DFD-A3A3-53C5-030F-0E9FC6FB7096}"/>
          </ac:graphicFrameMkLst>
        </pc:graphicFrameChg>
        <pc:graphicFrameChg chg="add del mod modGraphic">
          <ac:chgData name="Rucha Sachin Chauthai" userId="S::chauthai.r@northeastern.edu::9d910c54-c090-4f4f-b95e-1cf358bc5e1c" providerId="AD" clId="Web-{5296EF52-1CB5-0F05-869D-FF7FCB42F9FC}" dt="2023-04-17T13:17:57.211" v="445"/>
          <ac:graphicFrameMkLst>
            <pc:docMk/>
            <pc:sldMk cId="188457318" sldId="312"/>
            <ac:graphicFrameMk id="365" creationId="{D8990C06-D327-C767-1A8E-B9E1E27851CE}"/>
          </ac:graphicFrameMkLst>
        </pc:graphicFrameChg>
        <pc:picChg chg="add del mod">
          <ac:chgData name="Rucha Sachin Chauthai" userId="S::chauthai.r@northeastern.edu::9d910c54-c090-4f4f-b95e-1cf358bc5e1c" providerId="AD" clId="Web-{5296EF52-1CB5-0F05-869D-FF7FCB42F9FC}" dt="2023-04-17T12:44:21.746" v="39"/>
          <ac:picMkLst>
            <pc:docMk/>
            <pc:sldMk cId="188457318" sldId="312"/>
            <ac:picMk id="2" creationId="{0BA51029-6F01-0644-D44C-6ED10BFAB8C9}"/>
          </ac:picMkLst>
        </pc:picChg>
        <pc:picChg chg="add mod">
          <ac:chgData name="Rucha Sachin Chauthai" userId="S::chauthai.r@northeastern.edu::9d910c54-c090-4f4f-b95e-1cf358bc5e1c" providerId="AD" clId="Web-{5296EF52-1CB5-0F05-869D-FF7FCB42F9FC}" dt="2023-04-17T13:19:33.823" v="455" actId="1076"/>
          <ac:picMkLst>
            <pc:docMk/>
            <pc:sldMk cId="188457318" sldId="312"/>
            <ac:picMk id="4" creationId="{3014F3C6-7223-EB6A-876F-5383B92A53FF}"/>
          </ac:picMkLst>
        </pc:picChg>
        <pc:picChg chg="add del mod">
          <ac:chgData name="Rucha Sachin Chauthai" userId="S::chauthai.r@northeastern.edu::9d910c54-c090-4f4f-b95e-1cf358bc5e1c" providerId="AD" clId="Web-{5296EF52-1CB5-0F05-869D-FF7FCB42F9FC}" dt="2023-04-17T12:45:01.684" v="64"/>
          <ac:picMkLst>
            <pc:docMk/>
            <pc:sldMk cId="188457318" sldId="312"/>
            <ac:picMk id="8" creationId="{C12E151A-9116-0986-02E8-69F77D507761}"/>
          </ac:picMkLst>
        </pc:picChg>
        <pc:picChg chg="add del mod">
          <ac:chgData name="Rucha Sachin Chauthai" userId="S::chauthai.r@northeastern.edu::9d910c54-c090-4f4f-b95e-1cf358bc5e1c" providerId="AD" clId="Web-{5296EF52-1CB5-0F05-869D-FF7FCB42F9FC}" dt="2023-04-17T12:44:58.028" v="63"/>
          <ac:picMkLst>
            <pc:docMk/>
            <pc:sldMk cId="188457318" sldId="312"/>
            <ac:picMk id="9" creationId="{7552951A-31BC-A1F0-6401-D9AF1BF4C567}"/>
          </ac:picMkLst>
        </pc:picChg>
        <pc:picChg chg="add del mod">
          <ac:chgData name="Rucha Sachin Chauthai" userId="S::chauthai.r@northeastern.edu::9d910c54-c090-4f4f-b95e-1cf358bc5e1c" providerId="AD" clId="Web-{5296EF52-1CB5-0F05-869D-FF7FCB42F9FC}" dt="2023-04-17T12:44:52.825" v="62"/>
          <ac:picMkLst>
            <pc:docMk/>
            <pc:sldMk cId="188457318" sldId="312"/>
            <ac:picMk id="10" creationId="{7B591A0B-5A3F-5ABF-A765-D39E7E4C53A3}"/>
          </ac:picMkLst>
        </pc:picChg>
        <pc:picChg chg="add del mod">
          <ac:chgData name="Rucha Sachin Chauthai" userId="S::chauthai.r@northeastern.edu::9d910c54-c090-4f4f-b95e-1cf358bc5e1c" providerId="AD" clId="Web-{5296EF52-1CB5-0F05-869D-FF7FCB42F9FC}" dt="2023-04-17T12:44:51.340" v="61"/>
          <ac:picMkLst>
            <pc:docMk/>
            <pc:sldMk cId="188457318" sldId="312"/>
            <ac:picMk id="11" creationId="{79BC811B-CEDD-2C3B-0D68-82F15DC33FAC}"/>
          </ac:picMkLst>
        </pc:picChg>
        <pc:picChg chg="add del mod">
          <ac:chgData name="Rucha Sachin Chauthai" userId="S::chauthai.r@northeastern.edu::9d910c54-c090-4f4f-b95e-1cf358bc5e1c" providerId="AD" clId="Web-{5296EF52-1CB5-0F05-869D-FF7FCB42F9FC}" dt="2023-04-17T12:44:48.793" v="60"/>
          <ac:picMkLst>
            <pc:docMk/>
            <pc:sldMk cId="188457318" sldId="312"/>
            <ac:picMk id="12" creationId="{0760A184-D505-B5E2-00C5-B6FA0A9130B2}"/>
          </ac:picMkLst>
        </pc:picChg>
        <pc:picChg chg="add del mod">
          <ac:chgData name="Rucha Sachin Chauthai" userId="S::chauthai.r@northeastern.edu::9d910c54-c090-4f4f-b95e-1cf358bc5e1c" providerId="AD" clId="Web-{5296EF52-1CB5-0F05-869D-FF7FCB42F9FC}" dt="2023-04-17T12:44:46.934" v="59"/>
          <ac:picMkLst>
            <pc:docMk/>
            <pc:sldMk cId="188457318" sldId="312"/>
            <ac:picMk id="13" creationId="{B0DDEF7F-4636-4CAE-3988-F0A9DCA8E683}"/>
          </ac:picMkLst>
        </pc:picChg>
        <pc:picChg chg="add del mod">
          <ac:chgData name="Rucha Sachin Chauthai" userId="S::chauthai.r@northeastern.edu::9d910c54-c090-4f4f-b95e-1cf358bc5e1c" providerId="AD" clId="Web-{5296EF52-1CB5-0F05-869D-FF7FCB42F9FC}" dt="2023-04-17T12:44:46.153" v="58"/>
          <ac:picMkLst>
            <pc:docMk/>
            <pc:sldMk cId="188457318" sldId="312"/>
            <ac:picMk id="14" creationId="{D4AC3976-393B-85EF-670C-1AC2421A526E}"/>
          </ac:picMkLst>
        </pc:picChg>
        <pc:picChg chg="add del mod">
          <ac:chgData name="Rucha Sachin Chauthai" userId="S::chauthai.r@northeastern.edu::9d910c54-c090-4f4f-b95e-1cf358bc5e1c" providerId="AD" clId="Web-{5296EF52-1CB5-0F05-869D-FF7FCB42F9FC}" dt="2023-04-17T12:44:46.075" v="57"/>
          <ac:picMkLst>
            <pc:docMk/>
            <pc:sldMk cId="188457318" sldId="312"/>
            <ac:picMk id="15" creationId="{E0721227-675E-7768-BB5A-5172B0C9E449}"/>
          </ac:picMkLst>
        </pc:picChg>
        <pc:picChg chg="add del mod">
          <ac:chgData name="Rucha Sachin Chauthai" userId="S::chauthai.r@northeastern.edu::9d910c54-c090-4f4f-b95e-1cf358bc5e1c" providerId="AD" clId="Web-{5296EF52-1CB5-0F05-869D-FF7FCB42F9FC}" dt="2023-04-17T12:44:46.028" v="56"/>
          <ac:picMkLst>
            <pc:docMk/>
            <pc:sldMk cId="188457318" sldId="312"/>
            <ac:picMk id="16" creationId="{AD5D2646-DE1D-B7CB-FD63-B3C9B2E0268E}"/>
          </ac:picMkLst>
        </pc:picChg>
        <pc:picChg chg="add mod">
          <ac:chgData name="Rucha Sachin Chauthai" userId="S::chauthai.r@northeastern.edu::9d910c54-c090-4f4f-b95e-1cf358bc5e1c" providerId="AD" clId="Web-{5296EF52-1CB5-0F05-869D-FF7FCB42F9FC}" dt="2023-04-17T13:19:20.713" v="453" actId="1076"/>
          <ac:picMkLst>
            <pc:docMk/>
            <pc:sldMk cId="188457318" sldId="312"/>
            <ac:picMk id="17" creationId="{BDF0AA78-CEEE-8CD9-41C2-EB7B6B7C68F8}"/>
          </ac:picMkLst>
        </pc:picChg>
      </pc:sldChg>
      <pc:sldChg chg="del">
        <pc:chgData name="Rucha Sachin Chauthai" userId="S::chauthai.r@northeastern.edu::9d910c54-c090-4f4f-b95e-1cf358bc5e1c" providerId="AD" clId="Web-{5296EF52-1CB5-0F05-869D-FF7FCB42F9FC}" dt="2023-04-17T14:58:23.508" v="766"/>
        <pc:sldMkLst>
          <pc:docMk/>
          <pc:sldMk cId="3112605147" sldId="313"/>
        </pc:sldMkLst>
      </pc:sldChg>
      <pc:sldChg chg="addSp delSp modSp del">
        <pc:chgData name="Rucha Sachin Chauthai" userId="S::chauthai.r@northeastern.edu::9d910c54-c090-4f4f-b95e-1cf358bc5e1c" providerId="AD" clId="Web-{5296EF52-1CB5-0F05-869D-FF7FCB42F9FC}" dt="2023-04-17T14:58:26.117" v="767"/>
        <pc:sldMkLst>
          <pc:docMk/>
          <pc:sldMk cId="3616546781" sldId="314"/>
        </pc:sldMkLst>
        <pc:spChg chg="add mod">
          <ac:chgData name="Rucha Sachin Chauthai" userId="S::chauthai.r@northeastern.edu::9d910c54-c090-4f4f-b95e-1cf358bc5e1c" providerId="AD" clId="Web-{5296EF52-1CB5-0F05-869D-FF7FCB42F9FC}" dt="2023-04-17T14:27:20.479" v="617" actId="20577"/>
          <ac:spMkLst>
            <pc:docMk/>
            <pc:sldMk cId="3616546781" sldId="314"/>
            <ac:spMk id="6" creationId="{91DB260C-E2AA-84F8-29B3-C10A5E749053}"/>
          </ac:spMkLst>
        </pc:spChg>
        <pc:spChg chg="add mod">
          <ac:chgData name="Rucha Sachin Chauthai" userId="S::chauthai.r@northeastern.edu::9d910c54-c090-4f4f-b95e-1cf358bc5e1c" providerId="AD" clId="Web-{5296EF52-1CB5-0F05-869D-FF7FCB42F9FC}" dt="2023-04-17T14:25:06.663" v="593" actId="20577"/>
          <ac:spMkLst>
            <pc:docMk/>
            <pc:sldMk cId="3616546781" sldId="314"/>
            <ac:spMk id="7" creationId="{E05486BC-5187-3BAC-DA85-337FF65C5CEC}"/>
          </ac:spMkLst>
        </pc:spChg>
        <pc:spChg chg="add">
          <ac:chgData name="Rucha Sachin Chauthai" userId="S::chauthai.r@northeastern.edu::9d910c54-c090-4f4f-b95e-1cf358bc5e1c" providerId="AD" clId="Web-{5296EF52-1CB5-0F05-869D-FF7FCB42F9FC}" dt="2023-04-17T14:24:31.240" v="586"/>
          <ac:spMkLst>
            <pc:docMk/>
            <pc:sldMk cId="3616546781" sldId="314"/>
            <ac:spMk id="8" creationId="{6CAAFE51-9DDC-F273-B777-A583F1FD6BF2}"/>
          </ac:spMkLst>
        </pc:spChg>
        <pc:spChg chg="add">
          <ac:chgData name="Rucha Sachin Chauthai" userId="S::chauthai.r@northeastern.edu::9d910c54-c090-4f4f-b95e-1cf358bc5e1c" providerId="AD" clId="Web-{5296EF52-1CB5-0F05-869D-FF7FCB42F9FC}" dt="2023-04-17T14:24:31.240" v="586"/>
          <ac:spMkLst>
            <pc:docMk/>
            <pc:sldMk cId="3616546781" sldId="314"/>
            <ac:spMk id="9" creationId="{73AB7742-1A21-24D6-3509-F4724429382B}"/>
          </ac:spMkLst>
        </pc:spChg>
        <pc:grpChg chg="add del">
          <ac:chgData name="Rucha Sachin Chauthai" userId="S::chauthai.r@northeastern.edu::9d910c54-c090-4f4f-b95e-1cf358bc5e1c" providerId="AD" clId="Web-{5296EF52-1CB5-0F05-869D-FF7FCB42F9FC}" dt="2023-04-17T14:25:10.069" v="594"/>
          <ac:grpSpMkLst>
            <pc:docMk/>
            <pc:sldMk cId="3616546781" sldId="314"/>
            <ac:grpSpMk id="5" creationId="{B56D7F05-1FC9-2F9C-1BE3-3F725E9F89E6}"/>
          </ac:grpSpMkLst>
        </pc:grpChg>
        <pc:cxnChg chg="add">
          <ac:chgData name="Rucha Sachin Chauthai" userId="S::chauthai.r@northeastern.edu::9d910c54-c090-4f4f-b95e-1cf358bc5e1c" providerId="AD" clId="Web-{5296EF52-1CB5-0F05-869D-FF7FCB42F9FC}" dt="2023-04-17T14:24:31.240" v="586"/>
          <ac:cxnSpMkLst>
            <pc:docMk/>
            <pc:sldMk cId="3616546781" sldId="314"/>
            <ac:cxnSpMk id="2" creationId="{76422163-B00D-DF4D-4BCD-AD8A1F6F258F}"/>
          </ac:cxnSpMkLst>
        </pc:cxnChg>
        <pc:cxnChg chg="add">
          <ac:chgData name="Rucha Sachin Chauthai" userId="S::chauthai.r@northeastern.edu::9d910c54-c090-4f4f-b95e-1cf358bc5e1c" providerId="AD" clId="Web-{5296EF52-1CB5-0F05-869D-FF7FCB42F9FC}" dt="2023-04-17T14:24:31.240" v="586"/>
          <ac:cxnSpMkLst>
            <pc:docMk/>
            <pc:sldMk cId="3616546781" sldId="314"/>
            <ac:cxnSpMk id="4" creationId="{E4475AB6-C16C-989D-3DE4-921757D67F66}"/>
          </ac:cxnSpMkLst>
        </pc:cxnChg>
      </pc:sldChg>
      <pc:sldChg chg="modSp">
        <pc:chgData name="Rucha Sachin Chauthai" userId="S::chauthai.r@northeastern.edu::9d910c54-c090-4f4f-b95e-1cf358bc5e1c" providerId="AD" clId="Web-{5296EF52-1CB5-0F05-869D-FF7FCB42F9FC}" dt="2023-04-17T17:40:18.242" v="1298"/>
        <pc:sldMkLst>
          <pc:docMk/>
          <pc:sldMk cId="1115693100" sldId="318"/>
        </pc:sldMkLst>
        <pc:graphicFrameChg chg="mod modGraphic">
          <ac:chgData name="Rucha Sachin Chauthai" userId="S::chauthai.r@northeastern.edu::9d910c54-c090-4f4f-b95e-1cf358bc5e1c" providerId="AD" clId="Web-{5296EF52-1CB5-0F05-869D-FF7FCB42F9FC}" dt="2023-04-17T17:40:18.242" v="1298"/>
          <ac:graphicFrameMkLst>
            <pc:docMk/>
            <pc:sldMk cId="1115693100" sldId="318"/>
            <ac:graphicFrameMk id="4" creationId="{BC942951-A2C9-2364-9A64-5C419EE255DE}"/>
          </ac:graphicFrameMkLst>
        </pc:graphicFrameChg>
      </pc:sldChg>
      <pc:sldChg chg="modSp del">
        <pc:chgData name="Rucha Sachin Chauthai" userId="S::chauthai.r@northeastern.edu::9d910c54-c090-4f4f-b95e-1cf358bc5e1c" providerId="AD" clId="Web-{5296EF52-1CB5-0F05-869D-FF7FCB42F9FC}" dt="2023-04-17T17:15:18.240" v="1147"/>
        <pc:sldMkLst>
          <pc:docMk/>
          <pc:sldMk cId="3449422045" sldId="324"/>
        </pc:sldMkLst>
        <pc:spChg chg="mod">
          <ac:chgData name="Rucha Sachin Chauthai" userId="S::chauthai.r@northeastern.edu::9d910c54-c090-4f4f-b95e-1cf358bc5e1c" providerId="AD" clId="Web-{5296EF52-1CB5-0F05-869D-FF7FCB42F9FC}" dt="2023-04-17T16:48:48.283" v="1027" actId="20577"/>
          <ac:spMkLst>
            <pc:docMk/>
            <pc:sldMk cId="3449422045" sldId="324"/>
            <ac:spMk id="7" creationId="{7C12644D-08D4-2DE3-6B33-FCA209DAB4BD}"/>
          </ac:spMkLst>
        </pc:spChg>
      </pc:sldChg>
      <pc:sldChg chg="mod setBg">
        <pc:chgData name="Rucha Sachin Chauthai" userId="S::chauthai.r@northeastern.edu::9d910c54-c090-4f4f-b95e-1cf358bc5e1c" providerId="AD" clId="Web-{5296EF52-1CB5-0F05-869D-FF7FCB42F9FC}" dt="2023-04-17T15:08:24.590" v="768"/>
        <pc:sldMkLst>
          <pc:docMk/>
          <pc:sldMk cId="3687841001" sldId="328"/>
        </pc:sldMkLst>
      </pc:sldChg>
      <pc:sldChg chg="addSp delSp modSp add replId">
        <pc:chgData name="Rucha Sachin Chauthai" userId="S::chauthai.r@northeastern.edu::9d910c54-c090-4f4f-b95e-1cf358bc5e1c" providerId="AD" clId="Web-{5296EF52-1CB5-0F05-869D-FF7FCB42F9FC}" dt="2023-04-17T13:34:18.317" v="563" actId="20577"/>
        <pc:sldMkLst>
          <pc:docMk/>
          <pc:sldMk cId="2972752382" sldId="331"/>
        </pc:sldMkLst>
        <pc:spChg chg="mod">
          <ac:chgData name="Rucha Sachin Chauthai" userId="S::chauthai.r@northeastern.edu::9d910c54-c090-4f4f-b95e-1cf358bc5e1c" providerId="AD" clId="Web-{5296EF52-1CB5-0F05-869D-FF7FCB42F9FC}" dt="2023-04-17T13:20:26.934" v="461" actId="20577"/>
          <ac:spMkLst>
            <pc:docMk/>
            <pc:sldMk cId="2972752382" sldId="331"/>
            <ac:spMk id="7" creationId="{7C12644D-08D4-2DE3-6B33-FCA209DAB4BD}"/>
          </ac:spMkLst>
        </pc:spChg>
        <pc:graphicFrameChg chg="mod modGraphic">
          <ac:chgData name="Rucha Sachin Chauthai" userId="S::chauthai.r@northeastern.edu::9d910c54-c090-4f4f-b95e-1cf358bc5e1c" providerId="AD" clId="Web-{5296EF52-1CB5-0F05-869D-FF7FCB42F9FC}" dt="2023-04-17T13:34:18.317" v="563" actId="20577"/>
          <ac:graphicFrameMkLst>
            <pc:docMk/>
            <pc:sldMk cId="2972752382" sldId="331"/>
            <ac:graphicFrameMk id="18" creationId="{6E43C4F5-5DE5-5ECF-C00C-68879AF06335}"/>
          </ac:graphicFrameMkLst>
        </pc:graphicFrameChg>
        <pc:picChg chg="del">
          <ac:chgData name="Rucha Sachin Chauthai" userId="S::chauthai.r@northeastern.edu::9d910c54-c090-4f4f-b95e-1cf358bc5e1c" providerId="AD" clId="Web-{5296EF52-1CB5-0F05-869D-FF7FCB42F9FC}" dt="2023-04-17T13:22:37.453" v="462"/>
          <ac:picMkLst>
            <pc:docMk/>
            <pc:sldMk cId="2972752382" sldId="331"/>
            <ac:picMk id="4" creationId="{3014F3C6-7223-EB6A-876F-5383B92A53FF}"/>
          </ac:picMkLst>
        </pc:picChg>
        <pc:picChg chg="add mod">
          <ac:chgData name="Rucha Sachin Chauthai" userId="S::chauthai.r@northeastern.edu::9d910c54-c090-4f4f-b95e-1cf358bc5e1c" providerId="AD" clId="Web-{5296EF52-1CB5-0F05-869D-FF7FCB42F9FC}" dt="2023-04-17T13:27:53.587" v="482" actId="1076"/>
          <ac:picMkLst>
            <pc:docMk/>
            <pc:sldMk cId="2972752382" sldId="331"/>
            <ac:picMk id="11" creationId="{3716E7B0-8543-48D4-D968-A50217ADAACD}"/>
          </ac:picMkLst>
        </pc:picChg>
        <pc:picChg chg="add mod">
          <ac:chgData name="Rucha Sachin Chauthai" userId="S::chauthai.r@northeastern.edu::9d910c54-c090-4f4f-b95e-1cf358bc5e1c" providerId="AD" clId="Web-{5296EF52-1CB5-0F05-869D-FF7FCB42F9FC}" dt="2023-04-17T13:27:47.493" v="481" actId="14100"/>
          <ac:picMkLst>
            <pc:docMk/>
            <pc:sldMk cId="2972752382" sldId="331"/>
            <ac:picMk id="14" creationId="{BEE7998E-EFE9-12F7-03A9-37D39757662C}"/>
          </ac:picMkLst>
        </pc:picChg>
        <pc:picChg chg="del">
          <ac:chgData name="Rucha Sachin Chauthai" userId="S::chauthai.r@northeastern.edu::9d910c54-c090-4f4f-b95e-1cf358bc5e1c" providerId="AD" clId="Web-{5296EF52-1CB5-0F05-869D-FF7FCB42F9FC}" dt="2023-04-17T13:24:56.754" v="467"/>
          <ac:picMkLst>
            <pc:docMk/>
            <pc:sldMk cId="2972752382" sldId="331"/>
            <ac:picMk id="17" creationId="{BDF0AA78-CEEE-8CD9-41C2-EB7B6B7C68F8}"/>
          </ac:picMkLst>
        </pc:picChg>
      </pc:sldChg>
      <pc:sldChg chg="addSp modSp new del">
        <pc:chgData name="Rucha Sachin Chauthai" userId="S::chauthai.r@northeastern.edu::9d910c54-c090-4f4f-b95e-1cf358bc5e1c" providerId="AD" clId="Web-{5296EF52-1CB5-0F05-869D-FF7FCB42F9FC}" dt="2023-04-17T14:50:06.477" v="721"/>
        <pc:sldMkLst>
          <pc:docMk/>
          <pc:sldMk cId="3942763707" sldId="332"/>
        </pc:sldMkLst>
        <pc:spChg chg="mod">
          <ac:chgData name="Rucha Sachin Chauthai" userId="S::chauthai.r@northeastern.edu::9d910c54-c090-4f4f-b95e-1cf358bc5e1c" providerId="AD" clId="Web-{5296EF52-1CB5-0F05-869D-FF7FCB42F9FC}" dt="2023-04-17T14:45:26.514" v="683" actId="20577"/>
          <ac:spMkLst>
            <pc:docMk/>
            <pc:sldMk cId="3942763707" sldId="332"/>
            <ac:spMk id="2" creationId="{D9DE6B50-66CD-33A4-9505-A05F14088A06}"/>
          </ac:spMkLst>
        </pc:spChg>
        <pc:spChg chg="mod">
          <ac:chgData name="Rucha Sachin Chauthai" userId="S::chauthai.r@northeastern.edu::9d910c54-c090-4f4f-b95e-1cf358bc5e1c" providerId="AD" clId="Web-{5296EF52-1CB5-0F05-869D-FF7FCB42F9FC}" dt="2023-04-17T14:45:45.905" v="685" actId="1076"/>
          <ac:spMkLst>
            <pc:docMk/>
            <pc:sldMk cId="3942763707" sldId="332"/>
            <ac:spMk id="3" creationId="{B9DE521F-753E-29F4-227C-D977ABE26255}"/>
          </ac:spMkLst>
        </pc:spChg>
        <pc:picChg chg="add mod">
          <ac:chgData name="Rucha Sachin Chauthai" userId="S::chauthai.r@northeastern.edu::9d910c54-c090-4f4f-b95e-1cf358bc5e1c" providerId="AD" clId="Web-{5296EF52-1CB5-0F05-869D-FF7FCB42F9FC}" dt="2023-04-17T14:47:09.674" v="695" actId="14100"/>
          <ac:picMkLst>
            <pc:docMk/>
            <pc:sldMk cId="3942763707" sldId="332"/>
            <ac:picMk id="4" creationId="{3A201AEB-955A-3C79-2472-0A19E49BA9E6}"/>
          </ac:picMkLst>
        </pc:picChg>
      </pc:sldChg>
      <pc:sldChg chg="addSp delSp modSp add replId">
        <pc:chgData name="Rucha Sachin Chauthai" userId="S::chauthai.r@northeastern.edu::9d910c54-c090-4f4f-b95e-1cf358bc5e1c" providerId="AD" clId="Web-{5296EF52-1CB5-0F05-869D-FF7FCB42F9FC}" dt="2023-04-17T14:57:19.553" v="765" actId="20577"/>
        <pc:sldMkLst>
          <pc:docMk/>
          <pc:sldMk cId="13400141" sldId="333"/>
        </pc:sldMkLst>
        <pc:spChg chg="del">
          <ac:chgData name="Rucha Sachin Chauthai" userId="S::chauthai.r@northeastern.edu::9d910c54-c090-4f4f-b95e-1cf358bc5e1c" providerId="AD" clId="Web-{5296EF52-1CB5-0F05-869D-FF7FCB42F9FC}" dt="2023-04-17T14:53:28.483" v="724"/>
          <ac:spMkLst>
            <pc:docMk/>
            <pc:sldMk cId="13400141" sldId="333"/>
            <ac:spMk id="3" creationId="{1B6FB520-2ED7-9554-F117-53ED705BB94D}"/>
          </ac:spMkLst>
        </pc:spChg>
        <pc:spChg chg="mod">
          <ac:chgData name="Rucha Sachin Chauthai" userId="S::chauthai.r@northeastern.edu::9d910c54-c090-4f4f-b95e-1cf358bc5e1c" providerId="AD" clId="Web-{5296EF52-1CB5-0F05-869D-FF7FCB42F9FC}" dt="2023-04-17T14:49:50.585" v="718" actId="20577"/>
          <ac:spMkLst>
            <pc:docMk/>
            <pc:sldMk cId="13400141" sldId="333"/>
            <ac:spMk id="7" creationId="{7C12644D-08D4-2DE3-6B33-FCA209DAB4BD}"/>
          </ac:spMkLst>
        </pc:spChg>
        <pc:spChg chg="add mod">
          <ac:chgData name="Rucha Sachin Chauthai" userId="S::chauthai.r@northeastern.edu::9d910c54-c090-4f4f-b95e-1cf358bc5e1c" providerId="AD" clId="Web-{5296EF52-1CB5-0F05-869D-FF7FCB42F9FC}" dt="2023-04-17T14:57:19.553" v="765" actId="20577"/>
          <ac:spMkLst>
            <pc:docMk/>
            <pc:sldMk cId="13400141" sldId="333"/>
            <ac:spMk id="10" creationId="{C068A404-88A2-5AC1-BE53-6289E038859E}"/>
          </ac:spMkLst>
        </pc:spChg>
        <pc:spChg chg="add mod">
          <ac:chgData name="Rucha Sachin Chauthai" userId="S::chauthai.r@northeastern.edu::9d910c54-c090-4f4f-b95e-1cf358bc5e1c" providerId="AD" clId="Web-{5296EF52-1CB5-0F05-869D-FF7FCB42F9FC}" dt="2023-04-17T14:57:16.834" v="763" actId="1076"/>
          <ac:spMkLst>
            <pc:docMk/>
            <pc:sldMk cId="13400141" sldId="333"/>
            <ac:spMk id="12" creationId="{034A428A-92C3-FE8E-A935-495E37ED93DA}"/>
          </ac:spMkLst>
        </pc:spChg>
        <pc:graphicFrameChg chg="del">
          <ac:chgData name="Rucha Sachin Chauthai" userId="S::chauthai.r@northeastern.edu::9d910c54-c090-4f4f-b95e-1cf358bc5e1c" providerId="AD" clId="Web-{5296EF52-1CB5-0F05-869D-FF7FCB42F9FC}" dt="2023-04-17T14:49:57.054" v="719"/>
          <ac:graphicFrameMkLst>
            <pc:docMk/>
            <pc:sldMk cId="13400141" sldId="333"/>
            <ac:graphicFrameMk id="18" creationId="{6E43C4F5-5DE5-5ECF-C00C-68879AF06335}"/>
          </ac:graphicFrameMkLst>
        </pc:graphicFrameChg>
        <pc:picChg chg="add mod">
          <ac:chgData name="Rucha Sachin Chauthai" userId="S::chauthai.r@northeastern.edu::9d910c54-c090-4f4f-b95e-1cf358bc5e1c" providerId="AD" clId="Web-{5296EF52-1CB5-0F05-869D-FF7FCB42F9FC}" dt="2023-04-17T14:55:39.721" v="739" actId="14100"/>
          <ac:picMkLst>
            <pc:docMk/>
            <pc:sldMk cId="13400141" sldId="333"/>
            <ac:picMk id="8" creationId="{90BB0F19-3147-D5C3-1579-1BBC2BF8B649}"/>
          </ac:picMkLst>
        </pc:picChg>
        <pc:picChg chg="add mod">
          <ac:chgData name="Rucha Sachin Chauthai" userId="S::chauthai.r@northeastern.edu::9d910c54-c090-4f4f-b95e-1cf358bc5e1c" providerId="AD" clId="Web-{5296EF52-1CB5-0F05-869D-FF7FCB42F9FC}" dt="2023-04-17T14:56:11.394" v="749" actId="14100"/>
          <ac:picMkLst>
            <pc:docMk/>
            <pc:sldMk cId="13400141" sldId="333"/>
            <ac:picMk id="9" creationId="{474B556C-0707-85FA-0811-232FDC676F91}"/>
          </ac:picMkLst>
        </pc:picChg>
        <pc:picChg chg="del">
          <ac:chgData name="Rucha Sachin Chauthai" userId="S::chauthai.r@northeastern.edu::9d910c54-c090-4f4f-b95e-1cf358bc5e1c" providerId="AD" clId="Web-{5296EF52-1CB5-0F05-869D-FF7FCB42F9FC}" dt="2023-04-17T14:49:59.601" v="720"/>
          <ac:picMkLst>
            <pc:docMk/>
            <pc:sldMk cId="13400141" sldId="333"/>
            <ac:picMk id="11" creationId="{3716E7B0-8543-48D4-D968-A50217ADAACD}"/>
          </ac:picMkLst>
        </pc:picChg>
        <pc:picChg chg="del mod">
          <ac:chgData name="Rucha Sachin Chauthai" userId="S::chauthai.r@northeastern.edu::9d910c54-c090-4f4f-b95e-1cf358bc5e1c" providerId="AD" clId="Web-{5296EF52-1CB5-0F05-869D-FF7FCB42F9FC}" dt="2023-04-17T14:54:26.095" v="731"/>
          <ac:picMkLst>
            <pc:docMk/>
            <pc:sldMk cId="13400141" sldId="333"/>
            <ac:picMk id="14" creationId="{BEE7998E-EFE9-12F7-03A9-37D39757662C}"/>
          </ac:picMkLst>
        </pc:picChg>
      </pc:sldChg>
      <pc:sldChg chg="addSp modSp add">
        <pc:chgData name="Rucha Sachin Chauthai" userId="S::chauthai.r@northeastern.edu::9d910c54-c090-4f4f-b95e-1cf358bc5e1c" providerId="AD" clId="Web-{5296EF52-1CB5-0F05-869D-FF7FCB42F9FC}" dt="2023-04-17T17:28:43.907" v="1181" actId="14100"/>
        <pc:sldMkLst>
          <pc:docMk/>
          <pc:sldMk cId="3503384358" sldId="334"/>
        </pc:sldMkLst>
        <pc:spChg chg="mod">
          <ac:chgData name="Rucha Sachin Chauthai" userId="S::chauthai.r@northeastern.edu::9d910c54-c090-4f4f-b95e-1cf358bc5e1c" providerId="AD" clId="Web-{5296EF52-1CB5-0F05-869D-FF7FCB42F9FC}" dt="2023-04-17T15:24:05.901" v="779" actId="20577"/>
          <ac:spMkLst>
            <pc:docMk/>
            <pc:sldMk cId="3503384358" sldId="334"/>
            <ac:spMk id="6" creationId="{7923C092-5222-44A3-B710-D880028765BA}"/>
          </ac:spMkLst>
        </pc:spChg>
        <pc:spChg chg="mod">
          <ac:chgData name="Rucha Sachin Chauthai" userId="S::chauthai.r@northeastern.edu::9d910c54-c090-4f4f-b95e-1cf358bc5e1c" providerId="AD" clId="Web-{5296EF52-1CB5-0F05-869D-FF7FCB42F9FC}" dt="2023-04-17T15:45:30.739" v="941" actId="20577"/>
          <ac:spMkLst>
            <pc:docMk/>
            <pc:sldMk cId="3503384358" sldId="334"/>
            <ac:spMk id="89" creationId="{0B63A98E-A973-4E14-8B6C-C1C99FB50D6F}"/>
          </ac:spMkLst>
        </pc:spChg>
        <pc:spChg chg="mod">
          <ac:chgData name="Rucha Sachin Chauthai" userId="S::chauthai.r@northeastern.edu::9d910c54-c090-4f4f-b95e-1cf358bc5e1c" providerId="AD" clId="Web-{5296EF52-1CB5-0F05-869D-FF7FCB42F9FC}" dt="2023-04-17T15:37:47.131" v="864" actId="20577"/>
          <ac:spMkLst>
            <pc:docMk/>
            <pc:sldMk cId="3503384358" sldId="334"/>
            <ac:spMk id="95" creationId="{98752996-9F45-4C2E-A714-42B9FE68B151}"/>
          </ac:spMkLst>
        </pc:spChg>
        <pc:spChg chg="mod">
          <ac:chgData name="Rucha Sachin Chauthai" userId="S::chauthai.r@northeastern.edu::9d910c54-c090-4f4f-b95e-1cf358bc5e1c" providerId="AD" clId="Web-{5296EF52-1CB5-0F05-869D-FF7FCB42F9FC}" dt="2023-04-17T17:28:43.907" v="1181" actId="14100"/>
          <ac:spMkLst>
            <pc:docMk/>
            <pc:sldMk cId="3503384358" sldId="334"/>
            <ac:spMk id="100" creationId="{A4642237-73A4-4CD9-93B8-1EFA7CA6DF01}"/>
          </ac:spMkLst>
        </pc:spChg>
        <pc:graphicFrameChg chg="mod">
          <ac:chgData name="Rucha Sachin Chauthai" userId="S::chauthai.r@northeastern.edu::9d910c54-c090-4f4f-b95e-1cf358bc5e1c" providerId="AD" clId="Web-{5296EF52-1CB5-0F05-869D-FF7FCB42F9FC}" dt="2023-04-17T17:27:58.952" v="1178" actId="1076"/>
          <ac:graphicFrameMkLst>
            <pc:docMk/>
            <pc:sldMk cId="3503384358" sldId="334"/>
            <ac:graphicFrameMk id="16" creationId="{AC33676F-0C3F-471E-B771-DC43D1AA25EA}"/>
          </ac:graphicFrameMkLst>
        </pc:graphicFrameChg>
        <pc:picChg chg="add mod">
          <ac:chgData name="Rucha Sachin Chauthai" userId="S::chauthai.r@northeastern.edu::9d910c54-c090-4f4f-b95e-1cf358bc5e1c" providerId="AD" clId="Web-{5296EF52-1CB5-0F05-869D-FF7FCB42F9FC}" dt="2023-04-17T17:25:17.697" v="1168" actId="1076"/>
          <ac:picMkLst>
            <pc:docMk/>
            <pc:sldMk cId="3503384358" sldId="334"/>
            <ac:picMk id="56" creationId="{6981A032-B614-E828-F7A9-805930007231}"/>
          </ac:picMkLst>
        </pc:picChg>
        <pc:cxnChg chg="mod">
          <ac:chgData name="Rucha Sachin Chauthai" userId="S::chauthai.r@northeastern.edu::9d910c54-c090-4f4f-b95e-1cf358bc5e1c" providerId="AD" clId="Web-{5296EF52-1CB5-0F05-869D-FF7FCB42F9FC}" dt="2023-04-17T17:28:14.031" v="1180" actId="1076"/>
          <ac:cxnSpMkLst>
            <pc:docMk/>
            <pc:sldMk cId="3503384358" sldId="334"/>
            <ac:cxnSpMk id="84" creationId="{D19D4485-E3BB-4186-A857-64E54CEBB1BB}"/>
          </ac:cxnSpMkLst>
        </pc:cxnChg>
      </pc:sldChg>
      <pc:sldChg chg="addSp delSp modSp add">
        <pc:chgData name="Rucha Sachin Chauthai" userId="S::chauthai.r@northeastern.edu::9d910c54-c090-4f4f-b95e-1cf358bc5e1c" providerId="AD" clId="Web-{5296EF52-1CB5-0F05-869D-FF7FCB42F9FC}" dt="2023-04-17T17:18:35.528" v="1159"/>
        <pc:sldMkLst>
          <pc:docMk/>
          <pc:sldMk cId="4077270360" sldId="336"/>
        </pc:sldMkLst>
        <pc:spChg chg="del mod">
          <ac:chgData name="Rucha Sachin Chauthai" userId="S::chauthai.r@northeastern.edu::9d910c54-c090-4f4f-b95e-1cf358bc5e1c" providerId="AD" clId="Web-{5296EF52-1CB5-0F05-869D-FF7FCB42F9FC}" dt="2023-04-17T17:03:01.497" v="1100"/>
          <ac:spMkLst>
            <pc:docMk/>
            <pc:sldMk cId="4077270360" sldId="336"/>
            <ac:spMk id="6" creationId="{6829FDE1-B398-4AEF-A341-23D8B939C928}"/>
          </ac:spMkLst>
        </pc:spChg>
        <pc:spChg chg="del mod">
          <ac:chgData name="Rucha Sachin Chauthai" userId="S::chauthai.r@northeastern.edu::9d910c54-c090-4f4f-b95e-1cf358bc5e1c" providerId="AD" clId="Web-{5296EF52-1CB5-0F05-869D-FF7FCB42F9FC}" dt="2023-04-17T17:01:46.745" v="1090"/>
          <ac:spMkLst>
            <pc:docMk/>
            <pc:sldMk cId="4077270360" sldId="336"/>
            <ac:spMk id="12" creationId="{CFACE049-D1D0-4B61-905E-9001666940C0}"/>
          </ac:spMkLst>
        </pc:spChg>
        <pc:spChg chg="del">
          <ac:chgData name="Rucha Sachin Chauthai" userId="S::chauthai.r@northeastern.edu::9d910c54-c090-4f4f-b95e-1cf358bc5e1c" providerId="AD" clId="Web-{5296EF52-1CB5-0F05-869D-FF7FCB42F9FC}" dt="2023-04-17T17:01:50.886" v="1091"/>
          <ac:spMkLst>
            <pc:docMk/>
            <pc:sldMk cId="4077270360" sldId="336"/>
            <ac:spMk id="14" creationId="{276C2A09-3EFC-40EB-AD3B-040E7CC0BEF3}"/>
          </ac:spMkLst>
        </pc:spChg>
        <pc:spChg chg="del mod">
          <ac:chgData name="Rucha Sachin Chauthai" userId="S::chauthai.r@northeastern.edu::9d910c54-c090-4f4f-b95e-1cf358bc5e1c" providerId="AD" clId="Web-{5296EF52-1CB5-0F05-869D-FF7FCB42F9FC}" dt="2023-04-17T17:02:26.637" v="1096"/>
          <ac:spMkLst>
            <pc:docMk/>
            <pc:sldMk cId="4077270360" sldId="336"/>
            <ac:spMk id="18" creationId="{D026097D-22F8-4509-BA07-1FC052B88241}"/>
          </ac:spMkLst>
        </pc:spChg>
        <pc:spChg chg="del mod">
          <ac:chgData name="Rucha Sachin Chauthai" userId="S::chauthai.r@northeastern.edu::9d910c54-c090-4f4f-b95e-1cf358bc5e1c" providerId="AD" clId="Web-{5296EF52-1CB5-0F05-869D-FF7FCB42F9FC}" dt="2023-04-17T16:19:53.602" v="978"/>
          <ac:spMkLst>
            <pc:docMk/>
            <pc:sldMk cId="4077270360" sldId="336"/>
            <ac:spMk id="24" creationId="{E11DE6C8-8E03-4606-B4EE-929DFC6A0599}"/>
          </ac:spMkLst>
        </pc:spChg>
        <pc:spChg chg="del mod">
          <ac:chgData name="Rucha Sachin Chauthai" userId="S::chauthai.r@northeastern.edu::9d910c54-c090-4f4f-b95e-1cf358bc5e1c" providerId="AD" clId="Web-{5296EF52-1CB5-0F05-869D-FF7FCB42F9FC}" dt="2023-04-17T17:02:41.622" v="1098"/>
          <ac:spMkLst>
            <pc:docMk/>
            <pc:sldMk cId="4077270360" sldId="336"/>
            <ac:spMk id="30" creationId="{BF5F5131-6DC7-4964-961A-F8D87875AA50}"/>
          </ac:spMkLst>
        </pc:spChg>
        <pc:spChg chg="del">
          <ac:chgData name="Rucha Sachin Chauthai" userId="S::chauthai.r@northeastern.edu::9d910c54-c090-4f4f-b95e-1cf358bc5e1c" providerId="AD" clId="Web-{5296EF52-1CB5-0F05-869D-FF7FCB42F9FC}" dt="2023-04-17T16:37:25.745" v="984"/>
          <ac:spMkLst>
            <pc:docMk/>
            <pc:sldMk cId="4077270360" sldId="336"/>
            <ac:spMk id="331" creationId="{DAF09BF4-2E24-8583-B6E0-E13134082F69}"/>
          </ac:spMkLst>
        </pc:spChg>
        <pc:grpChg chg="del mod">
          <ac:chgData name="Rucha Sachin Chauthai" userId="S::chauthai.r@northeastern.edu::9d910c54-c090-4f4f-b95e-1cf358bc5e1c" providerId="AD" clId="Web-{5296EF52-1CB5-0F05-869D-FF7FCB42F9FC}" dt="2023-04-17T17:02:57.450" v="1099"/>
          <ac:grpSpMkLst>
            <pc:docMk/>
            <pc:sldMk cId="4077270360" sldId="336"/>
            <ac:grpSpMk id="7" creationId="{AAF9E479-C78A-4029-BE3D-E75EA70F4171}"/>
          </ac:grpSpMkLst>
        </pc:grpChg>
        <pc:grpChg chg="mod">
          <ac:chgData name="Rucha Sachin Chauthai" userId="S::chauthai.r@northeastern.edu::9d910c54-c090-4f4f-b95e-1cf358bc5e1c" providerId="AD" clId="Web-{5296EF52-1CB5-0F05-869D-FF7FCB42F9FC}" dt="2023-04-17T16:19:17.601" v="971" actId="1076"/>
          <ac:grpSpMkLst>
            <pc:docMk/>
            <pc:sldMk cId="4077270360" sldId="336"/>
            <ac:grpSpMk id="13" creationId="{C24A52F6-B6C8-4909-A5AF-043F5F35A6D2}"/>
          </ac:grpSpMkLst>
        </pc:grpChg>
        <pc:grpChg chg="del mod">
          <ac:chgData name="Rucha Sachin Chauthai" userId="S::chauthai.r@northeastern.edu::9d910c54-c090-4f4f-b95e-1cf358bc5e1c" providerId="AD" clId="Web-{5296EF52-1CB5-0F05-869D-FF7FCB42F9FC}" dt="2023-04-17T17:02:22.543" v="1095"/>
          <ac:grpSpMkLst>
            <pc:docMk/>
            <pc:sldMk cId="4077270360" sldId="336"/>
            <ac:grpSpMk id="19" creationId="{F98A61BD-4147-457A-969A-2E02F32B1164}"/>
          </ac:grpSpMkLst>
        </pc:grpChg>
        <pc:grpChg chg="del mod">
          <ac:chgData name="Rucha Sachin Chauthai" userId="S::chauthai.r@northeastern.edu::9d910c54-c090-4f4f-b95e-1cf358bc5e1c" providerId="AD" clId="Web-{5296EF52-1CB5-0F05-869D-FF7FCB42F9FC}" dt="2023-04-17T16:19:59.290" v="979"/>
          <ac:grpSpMkLst>
            <pc:docMk/>
            <pc:sldMk cId="4077270360" sldId="336"/>
            <ac:grpSpMk id="25" creationId="{F7CB7CBE-37A5-4201-90D6-67F95114BF4F}"/>
          </ac:grpSpMkLst>
        </pc:grpChg>
        <pc:grpChg chg="del mod">
          <ac:chgData name="Rucha Sachin Chauthai" userId="S::chauthai.r@northeastern.edu::9d910c54-c090-4f4f-b95e-1cf358bc5e1c" providerId="AD" clId="Web-{5296EF52-1CB5-0F05-869D-FF7FCB42F9FC}" dt="2023-04-17T17:02:37.825" v="1097"/>
          <ac:grpSpMkLst>
            <pc:docMk/>
            <pc:sldMk cId="4077270360" sldId="336"/>
            <ac:grpSpMk id="31" creationId="{AD51D67E-B910-42BD-A407-9AAAFDC02725}"/>
          </ac:grpSpMkLst>
        </pc:grpChg>
        <pc:grpChg chg="add del">
          <ac:chgData name="Rucha Sachin Chauthai" userId="S::chauthai.r@northeastern.edu::9d910c54-c090-4f4f-b95e-1cf358bc5e1c" providerId="AD" clId="Web-{5296EF52-1CB5-0F05-869D-FF7FCB42F9FC}" dt="2023-04-17T16:37:30.089" v="986"/>
          <ac:grpSpMkLst>
            <pc:docMk/>
            <pc:sldMk cId="4077270360" sldId="336"/>
            <ac:grpSpMk id="322" creationId="{20207890-6C7F-9048-261E-B2CD5443182D}"/>
          </ac:grpSpMkLst>
        </pc:grpChg>
        <pc:grpChg chg="add del">
          <ac:chgData name="Rucha Sachin Chauthai" userId="S::chauthai.r@northeastern.edu::9d910c54-c090-4f4f-b95e-1cf358bc5e1c" providerId="AD" clId="Web-{5296EF52-1CB5-0F05-869D-FF7FCB42F9FC}" dt="2023-04-17T16:37:26.011" v="985"/>
          <ac:grpSpMkLst>
            <pc:docMk/>
            <pc:sldMk cId="4077270360" sldId="336"/>
            <ac:grpSpMk id="327" creationId="{B6577598-591F-9B97-8875-5CAD058E3705}"/>
          </ac:grpSpMkLst>
        </pc:grpChg>
        <pc:graphicFrameChg chg="modGraphic">
          <ac:chgData name="Rucha Sachin Chauthai" userId="S::chauthai.r@northeastern.edu::9d910c54-c090-4f4f-b95e-1cf358bc5e1c" providerId="AD" clId="Web-{5296EF52-1CB5-0F05-869D-FF7FCB42F9FC}" dt="2023-04-17T17:15:04.724" v="1146" actId="20577"/>
          <ac:graphicFrameMkLst>
            <pc:docMk/>
            <pc:sldMk cId="4077270360" sldId="336"/>
            <ac:graphicFrameMk id="5" creationId="{68DC9991-5661-4C22-B317-F72AA3465909}"/>
          </ac:graphicFrameMkLst>
        </pc:graphicFrameChg>
        <pc:picChg chg="del mod">
          <ac:chgData name="Rucha Sachin Chauthai" userId="S::chauthai.r@northeastern.edu::9d910c54-c090-4f4f-b95e-1cf358bc5e1c" providerId="AD" clId="Web-{5296EF52-1CB5-0F05-869D-FF7FCB42F9FC}" dt="2023-04-17T16:39:46.015" v="994"/>
          <ac:picMkLst>
            <pc:docMk/>
            <pc:sldMk cId="4077270360" sldId="336"/>
            <ac:picMk id="36" creationId="{00000000-0000-0000-0000-000000000000}"/>
          </ac:picMkLst>
        </pc:picChg>
        <pc:picChg chg="del mod">
          <ac:chgData name="Rucha Sachin Chauthai" userId="S::chauthai.r@northeastern.edu::9d910c54-c090-4f4f-b95e-1cf358bc5e1c" providerId="AD" clId="Web-{5296EF52-1CB5-0F05-869D-FF7FCB42F9FC}" dt="2023-04-17T17:18:35.528" v="1159"/>
          <ac:picMkLst>
            <pc:docMk/>
            <pc:sldMk cId="4077270360" sldId="336"/>
            <ac:picMk id="37" creationId="{00000000-0000-0000-0000-000000000000}"/>
          </ac:picMkLst>
        </pc:picChg>
        <pc:picChg chg="add del mod">
          <ac:chgData name="Rucha Sachin Chauthai" userId="S::chauthai.r@northeastern.edu::9d910c54-c090-4f4f-b95e-1cf358bc5e1c" providerId="AD" clId="Web-{5296EF52-1CB5-0F05-869D-FF7FCB42F9FC}" dt="2023-04-17T17:16:36.461" v="1149"/>
          <ac:picMkLst>
            <pc:docMk/>
            <pc:sldMk cId="4077270360" sldId="336"/>
            <ac:picMk id="2050" creationId="{B14E2655-E9EB-B5E3-C226-9AB2878AC417}"/>
          </ac:picMkLst>
        </pc:picChg>
        <pc:picChg chg="add mod">
          <ac:chgData name="Rucha Sachin Chauthai" userId="S::chauthai.r@northeastern.edu::9d910c54-c090-4f4f-b95e-1cf358bc5e1c" providerId="AD" clId="Web-{5296EF52-1CB5-0F05-869D-FF7FCB42F9FC}" dt="2023-04-17T17:18:31.262" v="1158" actId="1076"/>
          <ac:picMkLst>
            <pc:docMk/>
            <pc:sldMk cId="4077270360" sldId="336"/>
            <ac:picMk id="2063" creationId="{0654E97C-625F-DC91-FFE4-2FD4BEBE33FB}"/>
          </ac:picMkLst>
        </pc:picChg>
      </pc:sldChg>
      <pc:sldChg chg="addSp modSp">
        <pc:chgData name="Rucha Sachin Chauthai" userId="S::chauthai.r@northeastern.edu::9d910c54-c090-4f4f-b95e-1cf358bc5e1c" providerId="AD" clId="Web-{5296EF52-1CB5-0F05-869D-FF7FCB42F9FC}" dt="2023-04-17T17:31:35.740" v="1189" actId="14100"/>
        <pc:sldMkLst>
          <pc:docMk/>
          <pc:sldMk cId="3572059388" sldId="349"/>
        </pc:sldMkLst>
        <pc:picChg chg="add mod">
          <ac:chgData name="Rucha Sachin Chauthai" userId="S::chauthai.r@northeastern.edu::9d910c54-c090-4f4f-b95e-1cf358bc5e1c" providerId="AD" clId="Web-{5296EF52-1CB5-0F05-869D-FF7FCB42F9FC}" dt="2023-04-17T17:31:35.740" v="1189" actId="14100"/>
          <ac:picMkLst>
            <pc:docMk/>
            <pc:sldMk cId="3572059388" sldId="349"/>
            <ac:picMk id="67" creationId="{30AAEE1B-5FBE-523B-6433-AE017BA6DE38}"/>
          </ac:picMkLst>
        </pc:picChg>
      </pc:sldChg>
      <pc:sldMasterChg chg="add addSldLayout">
        <pc:chgData name="Rucha Sachin Chauthai" userId="S::chauthai.r@northeastern.edu::9d910c54-c090-4f4f-b95e-1cf358bc5e1c" providerId="AD" clId="Web-{5296EF52-1CB5-0F05-869D-FF7FCB42F9FC}" dt="2023-04-17T15:23:04.462" v="769"/>
        <pc:sldMasterMkLst>
          <pc:docMk/>
          <pc:sldMasterMk cId="2931322535" sldId="2147483648"/>
        </pc:sldMasterMkLst>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3070148011" sldId="2147483649"/>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2143386103" sldId="2147483650"/>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1274999004" sldId="2147483651"/>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3911402510" sldId="2147483652"/>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177938851" sldId="2147483653"/>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477982554" sldId="2147483654"/>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1753368830" sldId="2147483655"/>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2981953468" sldId="2147483656"/>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2221238158" sldId="2147483657"/>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123772750" sldId="2147483658"/>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2713751851" sldId="2147483659"/>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4229315392" sldId="2147483660"/>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3379496488" sldId="2147483661"/>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446847807" sldId="2147483662"/>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1027194027" sldId="2147483663"/>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1453383224" sldId="2147483664"/>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154155748" sldId="2147483665"/>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2494225288" sldId="2147483666"/>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2808858189" sldId="2147483667"/>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2361567580" sldId="2147483668"/>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2481640097" sldId="2147483669"/>
          </pc:sldLayoutMkLst>
        </pc:sldLayoutChg>
        <pc:sldLayoutChg chg="add">
          <pc:chgData name="Rucha Sachin Chauthai" userId="S::chauthai.r@northeastern.edu::9d910c54-c090-4f4f-b95e-1cf358bc5e1c" providerId="AD" clId="Web-{5296EF52-1CB5-0F05-869D-FF7FCB42F9FC}" dt="2023-04-17T15:23:04.462" v="769"/>
          <pc:sldLayoutMkLst>
            <pc:docMk/>
            <pc:sldMasterMk cId="2931322535" sldId="2147483648"/>
            <pc:sldLayoutMk cId="3030055988" sldId="2147483670"/>
          </pc:sldLayoutMkLst>
        </pc:sldLayoutChg>
      </pc:sldMasterChg>
      <pc:sldMasterChg chg="modSldLayout">
        <pc:chgData name="Rucha Sachin Chauthai" userId="S::chauthai.r@northeastern.edu::9d910c54-c090-4f4f-b95e-1cf358bc5e1c" providerId="AD" clId="Web-{5296EF52-1CB5-0F05-869D-FF7FCB42F9FC}" dt="2023-04-17T15:23:04.462" v="769"/>
        <pc:sldMasterMkLst>
          <pc:docMk/>
          <pc:sldMasterMk cId="0" sldId="2147483691"/>
        </pc:sldMasterMkLst>
        <pc:sldLayoutChg chg="replId">
          <pc:chgData name="Rucha Sachin Chauthai" userId="S::chauthai.r@northeastern.edu::9d910c54-c090-4f4f-b95e-1cf358bc5e1c" providerId="AD" clId="Web-{5296EF52-1CB5-0F05-869D-FF7FCB42F9FC}" dt="2023-04-17T15:23:04.462" v="769"/>
          <pc:sldLayoutMkLst>
            <pc:docMk/>
            <pc:sldMasterMk cId="0" sldId="2147483691"/>
            <pc:sldLayoutMk cId="0" sldId="2147483692"/>
          </pc:sldLayoutMkLst>
        </pc:sldLayoutChg>
        <pc:sldLayoutChg chg="replId">
          <pc:chgData name="Rucha Sachin Chauthai" userId="S::chauthai.r@northeastern.edu::9d910c54-c090-4f4f-b95e-1cf358bc5e1c" providerId="AD" clId="Web-{5296EF52-1CB5-0F05-869D-FF7FCB42F9FC}" dt="2023-04-17T15:23:04.462" v="769"/>
          <pc:sldLayoutMkLst>
            <pc:docMk/>
            <pc:sldMasterMk cId="0" sldId="2147483691"/>
            <pc:sldLayoutMk cId="0" sldId="2147483693"/>
          </pc:sldLayoutMkLst>
        </pc:sldLayoutChg>
        <pc:sldLayoutChg chg="replId">
          <pc:chgData name="Rucha Sachin Chauthai" userId="S::chauthai.r@northeastern.edu::9d910c54-c090-4f4f-b95e-1cf358bc5e1c" providerId="AD" clId="Web-{5296EF52-1CB5-0F05-869D-FF7FCB42F9FC}" dt="2023-04-17T15:23:04.462" v="769"/>
          <pc:sldLayoutMkLst>
            <pc:docMk/>
            <pc:sldMasterMk cId="0" sldId="2147483691"/>
            <pc:sldLayoutMk cId="0" sldId="2147483694"/>
          </pc:sldLayoutMkLst>
        </pc:sldLayoutChg>
        <pc:sldLayoutChg chg="replId">
          <pc:chgData name="Rucha Sachin Chauthai" userId="S::chauthai.r@northeastern.edu::9d910c54-c090-4f4f-b95e-1cf358bc5e1c" providerId="AD" clId="Web-{5296EF52-1CB5-0F05-869D-FF7FCB42F9FC}" dt="2023-04-17T15:23:04.462" v="769"/>
          <pc:sldLayoutMkLst>
            <pc:docMk/>
            <pc:sldMasterMk cId="0" sldId="2147483691"/>
            <pc:sldLayoutMk cId="0" sldId="2147483695"/>
          </pc:sldLayoutMkLst>
        </pc:sldLayoutChg>
        <pc:sldLayoutChg chg="replId">
          <pc:chgData name="Rucha Sachin Chauthai" userId="S::chauthai.r@northeastern.edu::9d910c54-c090-4f4f-b95e-1cf358bc5e1c" providerId="AD" clId="Web-{5296EF52-1CB5-0F05-869D-FF7FCB42F9FC}" dt="2023-04-17T15:23:04.462" v="769"/>
          <pc:sldLayoutMkLst>
            <pc:docMk/>
            <pc:sldMasterMk cId="0" sldId="2147483691"/>
            <pc:sldLayoutMk cId="0" sldId="2147483696"/>
          </pc:sldLayoutMkLst>
        </pc:sldLayoutChg>
        <pc:sldLayoutChg chg="replId">
          <pc:chgData name="Rucha Sachin Chauthai" userId="S::chauthai.r@northeastern.edu::9d910c54-c090-4f4f-b95e-1cf358bc5e1c" providerId="AD" clId="Web-{5296EF52-1CB5-0F05-869D-FF7FCB42F9FC}" dt="2023-04-17T15:23:04.462" v="769"/>
          <pc:sldLayoutMkLst>
            <pc:docMk/>
            <pc:sldMasterMk cId="0" sldId="2147483691"/>
            <pc:sldLayoutMk cId="0" sldId="2147483697"/>
          </pc:sldLayoutMkLst>
        </pc:sldLayoutChg>
      </pc:sldMasterChg>
    </pc:docChg>
  </pc:docChgLst>
  <pc:docChgLst>
    <pc:chgData name="Viral Jangale" userId="S::jangale.v@northeastern.edu::283e2f4d-7bd3-4fd3-b733-f4e9448851ac" providerId="AD" clId="Web-{D8F94930-1ECB-4744-8A2B-6DB21D300E88}"/>
    <pc:docChg chg="modSld">
      <pc:chgData name="Viral Jangale" userId="S::jangale.v@northeastern.edu::283e2f4d-7bd3-4fd3-b733-f4e9448851ac" providerId="AD" clId="Web-{D8F94930-1ECB-4744-8A2B-6DB21D300E88}" dt="2023-04-16T19:41:06.376" v="104" actId="20577"/>
      <pc:docMkLst>
        <pc:docMk/>
      </pc:docMkLst>
      <pc:sldChg chg="modSp">
        <pc:chgData name="Viral Jangale" userId="S::jangale.v@northeastern.edu::283e2f4d-7bd3-4fd3-b733-f4e9448851ac" providerId="AD" clId="Web-{D8F94930-1ECB-4744-8A2B-6DB21D300E88}" dt="2023-04-16T19:41:06.376" v="104" actId="20577"/>
        <pc:sldMkLst>
          <pc:docMk/>
          <pc:sldMk cId="3371642633" sldId="322"/>
        </pc:sldMkLst>
        <pc:spChg chg="mod">
          <ac:chgData name="Viral Jangale" userId="S::jangale.v@northeastern.edu::283e2f4d-7bd3-4fd3-b733-f4e9448851ac" providerId="AD" clId="Web-{D8F94930-1ECB-4744-8A2B-6DB21D300E88}" dt="2023-04-16T19:41:06.376" v="104" actId="20577"/>
          <ac:spMkLst>
            <pc:docMk/>
            <pc:sldMk cId="3371642633" sldId="322"/>
            <ac:spMk id="10" creationId="{B930477D-A782-261A-6537-D6766072736B}"/>
          </ac:spMkLst>
        </pc:spChg>
      </pc:sldChg>
    </pc:docChg>
  </pc:docChgLst>
  <pc:docChgLst>
    <pc:chgData name="Viral Jangale" userId="S::jangale.v@northeastern.edu::283e2f4d-7bd3-4fd3-b733-f4e9448851ac" providerId="AD" clId="Web-{88EC736D-11C1-4D12-B0A5-A38BCB3D7BB5}"/>
    <pc:docChg chg="modSld">
      <pc:chgData name="Viral Jangale" userId="S::jangale.v@northeastern.edu::283e2f4d-7bd3-4fd3-b733-f4e9448851ac" providerId="AD" clId="Web-{88EC736D-11C1-4D12-B0A5-A38BCB3D7BB5}" dt="2023-04-17T15:22:51.194" v="287"/>
      <pc:docMkLst>
        <pc:docMk/>
      </pc:docMkLst>
      <pc:sldChg chg="modSp">
        <pc:chgData name="Viral Jangale" userId="S::jangale.v@northeastern.edu::283e2f4d-7bd3-4fd3-b733-f4e9448851ac" providerId="AD" clId="Web-{88EC736D-11C1-4D12-B0A5-A38BCB3D7BB5}" dt="2023-04-17T15:22:51.194" v="287"/>
        <pc:sldMkLst>
          <pc:docMk/>
          <pc:sldMk cId="1115693100" sldId="318"/>
        </pc:sldMkLst>
        <pc:graphicFrameChg chg="mod modGraphic">
          <ac:chgData name="Viral Jangale" userId="S::jangale.v@northeastern.edu::283e2f4d-7bd3-4fd3-b733-f4e9448851ac" providerId="AD" clId="Web-{88EC736D-11C1-4D12-B0A5-A38BCB3D7BB5}" dt="2023-04-17T15:22:51.194" v="287"/>
          <ac:graphicFrameMkLst>
            <pc:docMk/>
            <pc:sldMk cId="1115693100" sldId="318"/>
            <ac:graphicFrameMk id="4" creationId="{BC942951-A2C9-2364-9A64-5C419EE255DE}"/>
          </ac:graphicFrameMkLst>
        </pc:graphicFrameChg>
      </pc:sldChg>
    </pc:docChg>
  </pc:docChgLst>
  <pc:docChgLst>
    <pc:chgData name="Abhinav Choudhary" userId="S::choudhary.ab@northeastern.edu::b374b038-7176-4d3b-97bd-e4e9dbb50d89" providerId="AD" clId="Web-{DE8DA90E-8E6C-4640-AD0C-610EA735DCFC}"/>
    <pc:docChg chg="modSld">
      <pc:chgData name="Abhinav Choudhary" userId="S::choudhary.ab@northeastern.edu::b374b038-7176-4d3b-97bd-e4e9dbb50d89" providerId="AD" clId="Web-{DE8DA90E-8E6C-4640-AD0C-610EA735DCFC}" dt="2023-04-17T17:29:39.918" v="2" actId="1076"/>
      <pc:docMkLst>
        <pc:docMk/>
      </pc:docMkLst>
      <pc:sldChg chg="modSp">
        <pc:chgData name="Abhinav Choudhary" userId="S::choudhary.ab@northeastern.edu::b374b038-7176-4d3b-97bd-e4e9dbb50d89" providerId="AD" clId="Web-{DE8DA90E-8E6C-4640-AD0C-610EA735DCFC}" dt="2023-04-17T17:29:39.918" v="2" actId="1076"/>
        <pc:sldMkLst>
          <pc:docMk/>
          <pc:sldMk cId="831093159" sldId="301"/>
        </pc:sldMkLst>
        <pc:spChg chg="mod">
          <ac:chgData name="Abhinav Choudhary" userId="S::choudhary.ab@northeastern.edu::b374b038-7176-4d3b-97bd-e4e9dbb50d89" providerId="AD" clId="Web-{DE8DA90E-8E6C-4640-AD0C-610EA735DCFC}" dt="2023-04-17T17:29:39.918" v="2" actId="1076"/>
          <ac:spMkLst>
            <pc:docMk/>
            <pc:sldMk cId="831093159" sldId="301"/>
            <ac:spMk id="325" creationId="{00000000-0000-0000-0000-000000000000}"/>
          </ac:spMkLst>
        </pc:spChg>
      </pc:sldChg>
      <pc:sldChg chg="modSp">
        <pc:chgData name="Abhinav Choudhary" userId="S::choudhary.ab@northeastern.edu::b374b038-7176-4d3b-97bd-e4e9dbb50d89" providerId="AD" clId="Web-{DE8DA90E-8E6C-4640-AD0C-610EA735DCFC}" dt="2023-04-17T17:29:27.683" v="1" actId="1076"/>
        <pc:sldMkLst>
          <pc:docMk/>
          <pc:sldMk cId="3367620285" sldId="321"/>
        </pc:sldMkLst>
        <pc:picChg chg="mod">
          <ac:chgData name="Abhinav Choudhary" userId="S::choudhary.ab@northeastern.edu::b374b038-7176-4d3b-97bd-e4e9dbb50d89" providerId="AD" clId="Web-{DE8DA90E-8E6C-4640-AD0C-610EA735DCFC}" dt="2023-04-17T17:29:27.683" v="1" actId="1076"/>
          <ac:picMkLst>
            <pc:docMk/>
            <pc:sldMk cId="3367620285" sldId="321"/>
            <ac:picMk id="396" creationId="{00000000-0000-0000-0000-000000000000}"/>
          </ac:picMkLst>
        </pc:picChg>
      </pc:sldChg>
      <pc:sldChg chg="delSp">
        <pc:chgData name="Abhinav Choudhary" userId="S::choudhary.ab@northeastern.edu::b374b038-7176-4d3b-97bd-e4e9dbb50d89" providerId="AD" clId="Web-{DE8DA90E-8E6C-4640-AD0C-610EA735DCFC}" dt="2023-04-17T17:29:23.730" v="0"/>
        <pc:sldMkLst>
          <pc:docMk/>
          <pc:sldMk cId="3698851584" sldId="329"/>
        </pc:sldMkLst>
        <pc:spChg chg="del">
          <ac:chgData name="Abhinav Choudhary" userId="S::choudhary.ab@northeastern.edu::b374b038-7176-4d3b-97bd-e4e9dbb50d89" providerId="AD" clId="Web-{DE8DA90E-8E6C-4640-AD0C-610EA735DCFC}" dt="2023-04-17T17:29:23.730" v="0"/>
          <ac:spMkLst>
            <pc:docMk/>
            <pc:sldMk cId="3698851584" sldId="329"/>
            <ac:spMk id="7" creationId="{7C12644D-08D4-2DE3-6B33-FCA209DAB4BD}"/>
          </ac:spMkLst>
        </pc:spChg>
      </pc:sldChg>
    </pc:docChg>
  </pc:docChgLst>
  <pc:docChgLst>
    <pc:chgData name="Viral Jangale" userId="S::jangale.v@northeastern.edu::283e2f4d-7bd3-4fd3-b733-f4e9448851ac" providerId="AD" clId="Web-{47DF7624-EF2F-4EE3-AC55-E80519857754}"/>
    <pc:docChg chg="modSld">
      <pc:chgData name="Viral Jangale" userId="S::jangale.v@northeastern.edu::283e2f4d-7bd3-4fd3-b733-f4e9448851ac" providerId="AD" clId="Web-{47DF7624-EF2F-4EE3-AC55-E80519857754}" dt="2023-04-17T14:15:38.203" v="304" actId="20577"/>
      <pc:docMkLst>
        <pc:docMk/>
      </pc:docMkLst>
      <pc:sldChg chg="modSp">
        <pc:chgData name="Viral Jangale" userId="S::jangale.v@northeastern.edu::283e2f4d-7bd3-4fd3-b733-f4e9448851ac" providerId="AD" clId="Web-{47DF7624-EF2F-4EE3-AC55-E80519857754}" dt="2023-04-17T14:15:38.203" v="304" actId="20577"/>
        <pc:sldMkLst>
          <pc:docMk/>
          <pc:sldMk cId="1115693100" sldId="318"/>
        </pc:sldMkLst>
        <pc:spChg chg="mod">
          <ac:chgData name="Viral Jangale" userId="S::jangale.v@northeastern.edu::283e2f4d-7bd3-4fd3-b733-f4e9448851ac" providerId="AD" clId="Web-{47DF7624-EF2F-4EE3-AC55-E80519857754}" dt="2023-04-17T14:15:38.203" v="304" actId="20577"/>
          <ac:spMkLst>
            <pc:docMk/>
            <pc:sldMk cId="1115693100" sldId="318"/>
            <ac:spMk id="5" creationId="{72A5FC5E-57B9-A5D2-C10C-BC7DBE1E7153}"/>
          </ac:spMkLst>
        </pc:spChg>
      </pc:sldChg>
    </pc:docChg>
  </pc:docChgLst>
  <pc:docChgLst>
    <pc:chgData name="Rucha Sachin Chauthai" userId="9d910c54-c090-4f4f-b95e-1cf358bc5e1c" providerId="ADAL" clId="{29EEBDC7-9593-5345-AF6F-7EF1921EE92A}"/>
    <pc:docChg chg="modSld">
      <pc:chgData name="Rucha Sachin Chauthai" userId="9d910c54-c090-4f4f-b95e-1cf358bc5e1c" providerId="ADAL" clId="{29EEBDC7-9593-5345-AF6F-7EF1921EE92A}" dt="2023-05-03T16:59:25.521" v="0" actId="1076"/>
      <pc:docMkLst>
        <pc:docMk/>
      </pc:docMkLst>
      <pc:sldChg chg="modSp mod">
        <pc:chgData name="Rucha Sachin Chauthai" userId="9d910c54-c090-4f4f-b95e-1cf358bc5e1c" providerId="ADAL" clId="{29EEBDC7-9593-5345-AF6F-7EF1921EE92A}" dt="2023-05-03T16:59:25.521" v="0" actId="1076"/>
        <pc:sldMkLst>
          <pc:docMk/>
          <pc:sldMk cId="1115693100" sldId="318"/>
        </pc:sldMkLst>
        <pc:spChg chg="mod">
          <ac:chgData name="Rucha Sachin Chauthai" userId="9d910c54-c090-4f4f-b95e-1cf358bc5e1c" providerId="ADAL" clId="{29EEBDC7-9593-5345-AF6F-7EF1921EE92A}" dt="2023-05-03T16:59:25.521" v="0" actId="1076"/>
          <ac:spMkLst>
            <pc:docMk/>
            <pc:sldMk cId="1115693100" sldId="318"/>
            <ac:spMk id="5" creationId="{72A5FC5E-57B9-A5D2-C10C-BC7DBE1E7153}"/>
          </ac:spMkLst>
        </pc:spChg>
      </pc:sldChg>
    </pc:docChg>
  </pc:docChgLst>
  <pc:docChgLst>
    <pc:chgData name="Riya Rajesh Patil" userId="9220cb1e-1128-4a88-b585-9e25f7743fe7" providerId="ADAL" clId="{EEFE523E-1678-4A1F-9340-DBDBBAC44C60}"/>
    <pc:docChg chg="undo redo custSel addSld delSld modSld sldOrd">
      <pc:chgData name="Riya Rajesh Patil" userId="9220cb1e-1128-4a88-b585-9e25f7743fe7" providerId="ADAL" clId="{EEFE523E-1678-4A1F-9340-DBDBBAC44C60}" dt="2023-04-17T22:34:08.032" v="3823" actId="1076"/>
      <pc:docMkLst>
        <pc:docMk/>
      </pc:docMkLst>
      <pc:sldChg chg="addSp delSp modSp mod">
        <pc:chgData name="Riya Rajesh Patil" userId="9220cb1e-1128-4a88-b585-9e25f7743fe7" providerId="ADAL" clId="{EEFE523E-1678-4A1F-9340-DBDBBAC44C60}" dt="2023-04-17T15:24:46.373" v="802" actId="1076"/>
        <pc:sldMkLst>
          <pc:docMk/>
          <pc:sldMk cId="0" sldId="256"/>
        </pc:sldMkLst>
        <pc:spChg chg="add del">
          <ac:chgData name="Riya Rajesh Patil" userId="9220cb1e-1128-4a88-b585-9e25f7743fe7" providerId="ADAL" clId="{EEFE523E-1678-4A1F-9340-DBDBBAC44C60}" dt="2023-04-16T17:42:11.792" v="54" actId="22"/>
          <ac:spMkLst>
            <pc:docMk/>
            <pc:sldMk cId="0" sldId="256"/>
            <ac:spMk id="3" creationId="{6ABA04DF-5D18-29A2-3B87-C49113FFEEF5}"/>
          </ac:spMkLst>
        </pc:spChg>
        <pc:spChg chg="add del">
          <ac:chgData name="Riya Rajesh Patil" userId="9220cb1e-1128-4a88-b585-9e25f7743fe7" providerId="ADAL" clId="{EEFE523E-1678-4A1F-9340-DBDBBAC44C60}" dt="2023-04-16T17:42:27.611" v="56" actId="22"/>
          <ac:spMkLst>
            <pc:docMk/>
            <pc:sldMk cId="0" sldId="256"/>
            <ac:spMk id="6" creationId="{3406B707-B511-2B9D-832E-5956632DFD93}"/>
          </ac:spMkLst>
        </pc:spChg>
        <pc:spChg chg="add mod">
          <ac:chgData name="Riya Rajesh Patil" userId="9220cb1e-1128-4a88-b585-9e25f7743fe7" providerId="ADAL" clId="{EEFE523E-1678-4A1F-9340-DBDBBAC44C60}" dt="2023-04-17T15:24:40.647" v="801" actId="14100"/>
          <ac:spMkLst>
            <pc:docMk/>
            <pc:sldMk cId="0" sldId="256"/>
            <ac:spMk id="7" creationId="{FAEF5B06-7599-03A9-7422-63C06FD7E91E}"/>
          </ac:spMkLst>
        </pc:spChg>
        <pc:spChg chg="mod">
          <ac:chgData name="Riya Rajesh Patil" userId="9220cb1e-1128-4a88-b585-9e25f7743fe7" providerId="ADAL" clId="{EEFE523E-1678-4A1F-9340-DBDBBAC44C60}" dt="2023-04-17T15:24:15.120" v="760" actId="20577"/>
          <ac:spMkLst>
            <pc:docMk/>
            <pc:sldMk cId="0" sldId="256"/>
            <ac:spMk id="278" creationId="{00000000-0000-0000-0000-000000000000}"/>
          </ac:spMkLst>
        </pc:spChg>
        <pc:picChg chg="mod">
          <ac:chgData name="Riya Rajesh Patil" userId="9220cb1e-1128-4a88-b585-9e25f7743fe7" providerId="ADAL" clId="{EEFE523E-1678-4A1F-9340-DBDBBAC44C60}" dt="2023-04-17T15:24:46.373" v="802" actId="1076"/>
          <ac:picMkLst>
            <pc:docMk/>
            <pc:sldMk cId="0" sldId="256"/>
            <ac:picMk id="4" creationId="{C54BD7B1-6C2C-F175-F1D2-3CD19DF2AF36}"/>
          </ac:picMkLst>
        </pc:picChg>
      </pc:sldChg>
      <pc:sldChg chg="addSp delSp modSp mod">
        <pc:chgData name="Riya Rajesh Patil" userId="9220cb1e-1128-4a88-b585-9e25f7743fe7" providerId="ADAL" clId="{EEFE523E-1678-4A1F-9340-DBDBBAC44C60}" dt="2023-04-17T14:52:10.654" v="219" actId="1037"/>
        <pc:sldMkLst>
          <pc:docMk/>
          <pc:sldMk cId="0" sldId="272"/>
        </pc:sldMkLst>
        <pc:spChg chg="mod">
          <ac:chgData name="Riya Rajesh Patil" userId="9220cb1e-1128-4a88-b585-9e25f7743fe7" providerId="ADAL" clId="{EEFE523E-1678-4A1F-9340-DBDBBAC44C60}" dt="2023-04-17T14:47:14.150" v="123" actId="122"/>
          <ac:spMkLst>
            <pc:docMk/>
            <pc:sldMk cId="0" sldId="272"/>
            <ac:spMk id="605" creationId="{00000000-0000-0000-0000-000000000000}"/>
          </ac:spMkLst>
        </pc:spChg>
        <pc:picChg chg="add mod ord">
          <ac:chgData name="Riya Rajesh Patil" userId="9220cb1e-1128-4a88-b585-9e25f7743fe7" providerId="ADAL" clId="{EEFE523E-1678-4A1F-9340-DBDBBAC44C60}" dt="2023-04-17T14:52:10.654" v="219" actId="1037"/>
          <ac:picMkLst>
            <pc:docMk/>
            <pc:sldMk cId="0" sldId="272"/>
            <ac:picMk id="2" creationId="{5D1F434E-12D2-E96F-A4F0-60DFCEAFF3A9}"/>
          </ac:picMkLst>
        </pc:picChg>
        <pc:picChg chg="del">
          <ac:chgData name="Riya Rajesh Patil" userId="9220cb1e-1128-4a88-b585-9e25f7743fe7" providerId="ADAL" clId="{EEFE523E-1678-4A1F-9340-DBDBBAC44C60}" dt="2023-04-17T14:51:46.579" v="138" actId="478"/>
          <ac:picMkLst>
            <pc:docMk/>
            <pc:sldMk cId="0" sldId="272"/>
            <ac:picMk id="603" creationId="{00000000-0000-0000-0000-000000000000}"/>
          </ac:picMkLst>
        </pc:picChg>
      </pc:sldChg>
      <pc:sldChg chg="addSp delSp modSp del mod">
        <pc:chgData name="Riya Rajesh Patil" userId="9220cb1e-1128-4a88-b585-9e25f7743fe7" providerId="ADAL" clId="{EEFE523E-1678-4A1F-9340-DBDBBAC44C60}" dt="2023-04-17T18:00:36.574" v="3486" actId="2696"/>
        <pc:sldMkLst>
          <pc:docMk/>
          <pc:sldMk cId="3821937327" sldId="295"/>
        </pc:sldMkLst>
        <pc:spChg chg="add del">
          <ac:chgData name="Riya Rajesh Patil" userId="9220cb1e-1128-4a88-b585-9e25f7743fe7" providerId="ADAL" clId="{EEFE523E-1678-4A1F-9340-DBDBBAC44C60}" dt="2023-04-17T15:39:50.875" v="1194" actId="478"/>
          <ac:spMkLst>
            <pc:docMk/>
            <pc:sldMk cId="3821937327" sldId="295"/>
            <ac:spMk id="4" creationId="{3D4A607E-39F2-BD85-701F-01C0B39513AA}"/>
          </ac:spMkLst>
        </pc:spChg>
        <pc:spChg chg="add mod">
          <ac:chgData name="Riya Rajesh Patil" userId="9220cb1e-1128-4a88-b585-9e25f7743fe7" providerId="ADAL" clId="{EEFE523E-1678-4A1F-9340-DBDBBAC44C60}" dt="2023-04-17T15:46:23.246" v="1284" actId="164"/>
          <ac:spMkLst>
            <pc:docMk/>
            <pc:sldMk cId="3821937327" sldId="295"/>
            <ac:spMk id="5" creationId="{3CE29F9A-3C3F-B54B-7032-EA2E0EB5D395}"/>
          </ac:spMkLst>
        </pc:spChg>
        <pc:spChg chg="add mod">
          <ac:chgData name="Riya Rajesh Patil" userId="9220cb1e-1128-4a88-b585-9e25f7743fe7" providerId="ADAL" clId="{EEFE523E-1678-4A1F-9340-DBDBBAC44C60}" dt="2023-04-17T15:46:23.246" v="1284" actId="164"/>
          <ac:spMkLst>
            <pc:docMk/>
            <pc:sldMk cId="3821937327" sldId="295"/>
            <ac:spMk id="6" creationId="{E47724A1-6784-FBB0-21AF-0DF8E18E92A9}"/>
          </ac:spMkLst>
        </pc:spChg>
        <pc:spChg chg="add del mod">
          <ac:chgData name="Riya Rajesh Patil" userId="9220cb1e-1128-4a88-b585-9e25f7743fe7" providerId="ADAL" clId="{EEFE523E-1678-4A1F-9340-DBDBBAC44C60}" dt="2023-04-17T15:45:40.522" v="1283"/>
          <ac:spMkLst>
            <pc:docMk/>
            <pc:sldMk cId="3821937327" sldId="295"/>
            <ac:spMk id="7" creationId="{83AAA4EF-62B6-CBF2-9E94-C800F1599D89}"/>
          </ac:spMkLst>
        </pc:spChg>
        <pc:spChg chg="del mod">
          <ac:chgData name="Riya Rajesh Patil" userId="9220cb1e-1128-4a88-b585-9e25f7743fe7" providerId="ADAL" clId="{EEFE523E-1678-4A1F-9340-DBDBBAC44C60}" dt="2023-04-17T15:47:13.778" v="1297" actId="21"/>
          <ac:spMkLst>
            <pc:docMk/>
            <pc:sldMk cId="3821937327" sldId="295"/>
            <ac:spMk id="10" creationId="{B930477D-A782-261A-6537-D6766072736B}"/>
          </ac:spMkLst>
        </pc:spChg>
        <pc:spChg chg="mod">
          <ac:chgData name="Riya Rajesh Patil" userId="9220cb1e-1128-4a88-b585-9e25f7743fe7" providerId="ADAL" clId="{EEFE523E-1678-4A1F-9340-DBDBBAC44C60}" dt="2023-04-17T15:46:26.307" v="1285"/>
          <ac:spMkLst>
            <pc:docMk/>
            <pc:sldMk cId="3821937327" sldId="295"/>
            <ac:spMk id="11" creationId="{E5C1CF5A-F29F-9E55-3DB9-7C52A505B7F5}"/>
          </ac:spMkLst>
        </pc:spChg>
        <pc:spChg chg="mod">
          <ac:chgData name="Riya Rajesh Patil" userId="9220cb1e-1128-4a88-b585-9e25f7743fe7" providerId="ADAL" clId="{EEFE523E-1678-4A1F-9340-DBDBBAC44C60}" dt="2023-04-17T15:52:24.521" v="1791" actId="121"/>
          <ac:spMkLst>
            <pc:docMk/>
            <pc:sldMk cId="3821937327" sldId="295"/>
            <ac:spMk id="12" creationId="{BFCCA186-3EDF-4DA6-5379-3ECE570B81AA}"/>
          </ac:spMkLst>
        </pc:spChg>
        <pc:spChg chg="mod">
          <ac:chgData name="Riya Rajesh Patil" userId="9220cb1e-1128-4a88-b585-9e25f7743fe7" providerId="ADAL" clId="{EEFE523E-1678-4A1F-9340-DBDBBAC44C60}" dt="2023-04-17T15:46:48.163" v="1290"/>
          <ac:spMkLst>
            <pc:docMk/>
            <pc:sldMk cId="3821937327" sldId="295"/>
            <ac:spMk id="14" creationId="{79F17E7B-A704-D2A9-5661-C1F71975C7FA}"/>
          </ac:spMkLst>
        </pc:spChg>
        <pc:spChg chg="mod">
          <ac:chgData name="Riya Rajesh Patil" userId="9220cb1e-1128-4a88-b585-9e25f7743fe7" providerId="ADAL" clId="{EEFE523E-1678-4A1F-9340-DBDBBAC44C60}" dt="2023-04-17T15:59:43.785" v="2051" actId="1035"/>
          <ac:spMkLst>
            <pc:docMk/>
            <pc:sldMk cId="3821937327" sldId="295"/>
            <ac:spMk id="15" creationId="{0F6742E3-35E2-66A0-D004-6F8187556A59}"/>
          </ac:spMkLst>
        </pc:spChg>
        <pc:spChg chg="mod">
          <ac:chgData name="Riya Rajesh Patil" userId="9220cb1e-1128-4a88-b585-9e25f7743fe7" providerId="ADAL" clId="{EEFE523E-1678-4A1F-9340-DBDBBAC44C60}" dt="2023-04-17T15:46:54.704" v="1292"/>
          <ac:spMkLst>
            <pc:docMk/>
            <pc:sldMk cId="3821937327" sldId="295"/>
            <ac:spMk id="17" creationId="{17F9AFC3-F89B-9FAA-99A1-E0EE65A18DD0}"/>
          </ac:spMkLst>
        </pc:spChg>
        <pc:spChg chg="mod">
          <ac:chgData name="Riya Rajesh Patil" userId="9220cb1e-1128-4a88-b585-9e25f7743fe7" providerId="ADAL" clId="{EEFE523E-1678-4A1F-9340-DBDBBAC44C60}" dt="2023-04-17T15:52:19.445" v="1789" actId="121"/>
          <ac:spMkLst>
            <pc:docMk/>
            <pc:sldMk cId="3821937327" sldId="295"/>
            <ac:spMk id="18" creationId="{87CBEBBB-17A8-7F70-6433-9631E2C4CEDD}"/>
          </ac:spMkLst>
        </pc:spChg>
        <pc:spChg chg="mod">
          <ac:chgData name="Riya Rajesh Patil" userId="9220cb1e-1128-4a88-b585-9e25f7743fe7" providerId="ADAL" clId="{EEFE523E-1678-4A1F-9340-DBDBBAC44C60}" dt="2023-04-17T15:47:01.010" v="1294"/>
          <ac:spMkLst>
            <pc:docMk/>
            <pc:sldMk cId="3821937327" sldId="295"/>
            <ac:spMk id="20" creationId="{9ADDC533-683E-849B-64BC-E450D0CC2CB9}"/>
          </ac:spMkLst>
        </pc:spChg>
        <pc:spChg chg="mod">
          <ac:chgData name="Riya Rajesh Patil" userId="9220cb1e-1128-4a88-b585-9e25f7743fe7" providerId="ADAL" clId="{EEFE523E-1678-4A1F-9340-DBDBBAC44C60}" dt="2023-04-17T15:59:49.153" v="2055" actId="1035"/>
          <ac:spMkLst>
            <pc:docMk/>
            <pc:sldMk cId="3821937327" sldId="295"/>
            <ac:spMk id="21" creationId="{BD133CAA-A114-8F60-DB48-CD98DB4FB436}"/>
          </ac:spMkLst>
        </pc:spChg>
        <pc:spChg chg="mod">
          <ac:chgData name="Riya Rajesh Patil" userId="9220cb1e-1128-4a88-b585-9e25f7743fe7" providerId="ADAL" clId="{EEFE523E-1678-4A1F-9340-DBDBBAC44C60}" dt="2023-04-17T15:53:04.744" v="1925"/>
          <ac:spMkLst>
            <pc:docMk/>
            <pc:sldMk cId="3821937327" sldId="295"/>
            <ac:spMk id="23" creationId="{707E5AA8-C375-930A-3DA0-A5090E24AF8D}"/>
          </ac:spMkLst>
        </pc:spChg>
        <pc:spChg chg="mod">
          <ac:chgData name="Riya Rajesh Patil" userId="9220cb1e-1128-4a88-b585-9e25f7743fe7" providerId="ADAL" clId="{EEFE523E-1678-4A1F-9340-DBDBBAC44C60}" dt="2023-04-17T15:53:04.744" v="1925"/>
          <ac:spMkLst>
            <pc:docMk/>
            <pc:sldMk cId="3821937327" sldId="295"/>
            <ac:spMk id="24" creationId="{54B05DF7-F062-7DD0-47DF-86884BA00C0A}"/>
          </ac:spMkLst>
        </pc:spChg>
        <pc:spChg chg="add del mod">
          <ac:chgData name="Riya Rajesh Patil" userId="9220cb1e-1128-4a88-b585-9e25f7743fe7" providerId="ADAL" clId="{EEFE523E-1678-4A1F-9340-DBDBBAC44C60}" dt="2023-04-17T18:00:25.913" v="3484" actId="21"/>
          <ac:spMkLst>
            <pc:docMk/>
            <pc:sldMk cId="3821937327" sldId="295"/>
            <ac:spMk id="39" creationId="{0AA12895-EF8A-1A38-678E-26FFF96A54AB}"/>
          </ac:spMkLst>
        </pc:spChg>
        <pc:spChg chg="add del mod">
          <ac:chgData name="Riya Rajesh Patil" userId="9220cb1e-1128-4a88-b585-9e25f7743fe7" providerId="ADAL" clId="{EEFE523E-1678-4A1F-9340-DBDBBAC44C60}" dt="2023-04-17T18:00:25.913" v="3484" actId="21"/>
          <ac:spMkLst>
            <pc:docMk/>
            <pc:sldMk cId="3821937327" sldId="295"/>
            <ac:spMk id="40" creationId="{3FFF6711-0F4C-9038-1BEE-2EA4A47B68F4}"/>
          </ac:spMkLst>
        </pc:spChg>
        <pc:spChg chg="add del mod">
          <ac:chgData name="Riya Rajesh Patil" userId="9220cb1e-1128-4a88-b585-9e25f7743fe7" providerId="ADAL" clId="{EEFE523E-1678-4A1F-9340-DBDBBAC44C60}" dt="2023-04-17T18:00:25.913" v="3484" actId="21"/>
          <ac:spMkLst>
            <pc:docMk/>
            <pc:sldMk cId="3821937327" sldId="295"/>
            <ac:spMk id="41" creationId="{6D221BD7-4391-D99D-6881-E1462E8EC6A8}"/>
          </ac:spMkLst>
        </pc:spChg>
        <pc:spChg chg="add del mod">
          <ac:chgData name="Riya Rajesh Patil" userId="9220cb1e-1128-4a88-b585-9e25f7743fe7" providerId="ADAL" clId="{EEFE523E-1678-4A1F-9340-DBDBBAC44C60}" dt="2023-04-17T18:00:25.913" v="3484" actId="21"/>
          <ac:spMkLst>
            <pc:docMk/>
            <pc:sldMk cId="3821937327" sldId="295"/>
            <ac:spMk id="42" creationId="{B992836D-165F-E9E2-2B52-B9B066014F7B}"/>
          </ac:spMkLst>
        </pc:spChg>
        <pc:spChg chg="add del mod">
          <ac:chgData name="Riya Rajesh Patil" userId="9220cb1e-1128-4a88-b585-9e25f7743fe7" providerId="ADAL" clId="{EEFE523E-1678-4A1F-9340-DBDBBAC44C60}" dt="2023-04-17T18:00:25.913" v="3484" actId="21"/>
          <ac:spMkLst>
            <pc:docMk/>
            <pc:sldMk cId="3821937327" sldId="295"/>
            <ac:spMk id="43" creationId="{B2E7E9F4-8FEE-9FF4-640A-EB7B25F89FF1}"/>
          </ac:spMkLst>
        </pc:spChg>
        <pc:grpChg chg="add del mod">
          <ac:chgData name="Riya Rajesh Patil" userId="9220cb1e-1128-4a88-b585-9e25f7743fe7" providerId="ADAL" clId="{EEFE523E-1678-4A1F-9340-DBDBBAC44C60}" dt="2023-04-17T18:00:25.913" v="3484" actId="21"/>
          <ac:grpSpMkLst>
            <pc:docMk/>
            <pc:sldMk cId="3821937327" sldId="295"/>
            <ac:grpSpMk id="8" creationId="{FDE2BE47-D86E-E456-FFCE-E3C858BB639B}"/>
          </ac:grpSpMkLst>
        </pc:grpChg>
        <pc:grpChg chg="add del mod">
          <ac:chgData name="Riya Rajesh Patil" userId="9220cb1e-1128-4a88-b585-9e25f7743fe7" providerId="ADAL" clId="{EEFE523E-1678-4A1F-9340-DBDBBAC44C60}" dt="2023-04-17T18:00:25.913" v="3484" actId="21"/>
          <ac:grpSpMkLst>
            <pc:docMk/>
            <pc:sldMk cId="3821937327" sldId="295"/>
            <ac:grpSpMk id="9" creationId="{160417E0-CE16-EB92-5CBF-058EE5ED1CFE}"/>
          </ac:grpSpMkLst>
        </pc:grpChg>
        <pc:grpChg chg="add del mod">
          <ac:chgData name="Riya Rajesh Patil" userId="9220cb1e-1128-4a88-b585-9e25f7743fe7" providerId="ADAL" clId="{EEFE523E-1678-4A1F-9340-DBDBBAC44C60}" dt="2023-04-17T18:00:25.913" v="3484" actId="21"/>
          <ac:grpSpMkLst>
            <pc:docMk/>
            <pc:sldMk cId="3821937327" sldId="295"/>
            <ac:grpSpMk id="13" creationId="{6571DBAF-FECC-5CCC-7181-A950D3947813}"/>
          </ac:grpSpMkLst>
        </pc:grpChg>
        <pc:grpChg chg="add del mod">
          <ac:chgData name="Riya Rajesh Patil" userId="9220cb1e-1128-4a88-b585-9e25f7743fe7" providerId="ADAL" clId="{EEFE523E-1678-4A1F-9340-DBDBBAC44C60}" dt="2023-04-17T18:00:25.913" v="3484" actId="21"/>
          <ac:grpSpMkLst>
            <pc:docMk/>
            <pc:sldMk cId="3821937327" sldId="295"/>
            <ac:grpSpMk id="16" creationId="{FCA02BF3-FFCC-A8BD-C0AD-0689D075F4EB}"/>
          </ac:grpSpMkLst>
        </pc:grpChg>
        <pc:grpChg chg="add del mod">
          <ac:chgData name="Riya Rajesh Patil" userId="9220cb1e-1128-4a88-b585-9e25f7743fe7" providerId="ADAL" clId="{EEFE523E-1678-4A1F-9340-DBDBBAC44C60}" dt="2023-04-17T18:00:25.913" v="3484" actId="21"/>
          <ac:grpSpMkLst>
            <pc:docMk/>
            <pc:sldMk cId="3821937327" sldId="295"/>
            <ac:grpSpMk id="19" creationId="{C51713AC-C0A3-9E9E-080D-B5D37A76F1D8}"/>
          </ac:grpSpMkLst>
        </pc:grpChg>
        <pc:grpChg chg="add del mod">
          <ac:chgData name="Riya Rajesh Patil" userId="9220cb1e-1128-4a88-b585-9e25f7743fe7" providerId="ADAL" clId="{EEFE523E-1678-4A1F-9340-DBDBBAC44C60}" dt="2023-04-17T15:53:16.174" v="1988" actId="478"/>
          <ac:grpSpMkLst>
            <pc:docMk/>
            <pc:sldMk cId="3821937327" sldId="295"/>
            <ac:grpSpMk id="22" creationId="{7DA54B63-82E9-D8C2-2FBC-4BA49BA34748}"/>
          </ac:grpSpMkLst>
        </pc:grpChg>
        <pc:picChg chg="add del mod">
          <ac:chgData name="Riya Rajesh Patil" userId="9220cb1e-1128-4a88-b585-9e25f7743fe7" providerId="ADAL" clId="{EEFE523E-1678-4A1F-9340-DBDBBAC44C60}" dt="2023-04-17T18:00:25.913" v="3484" actId="21"/>
          <ac:picMkLst>
            <pc:docMk/>
            <pc:sldMk cId="3821937327" sldId="295"/>
            <ac:picMk id="3" creationId="{B3F38252-CFDF-DCCB-3E04-096A70F44782}"/>
          </ac:picMkLst>
        </pc:picChg>
        <pc:picChg chg="add del mod">
          <ac:chgData name="Riya Rajesh Patil" userId="9220cb1e-1128-4a88-b585-9e25f7743fe7" providerId="ADAL" clId="{EEFE523E-1678-4A1F-9340-DBDBBAC44C60}" dt="2023-04-17T18:00:25.913" v="3484" actId="21"/>
          <ac:picMkLst>
            <pc:docMk/>
            <pc:sldMk cId="3821937327" sldId="295"/>
            <ac:picMk id="26" creationId="{E92694F9-479B-6E51-76A1-1E0EA3943F31}"/>
          </ac:picMkLst>
        </pc:picChg>
        <pc:picChg chg="add del mod">
          <ac:chgData name="Riya Rajesh Patil" userId="9220cb1e-1128-4a88-b585-9e25f7743fe7" providerId="ADAL" clId="{EEFE523E-1678-4A1F-9340-DBDBBAC44C60}" dt="2023-04-17T15:56:44.665" v="2017" actId="478"/>
          <ac:picMkLst>
            <pc:docMk/>
            <pc:sldMk cId="3821937327" sldId="295"/>
            <ac:picMk id="28" creationId="{F9DE1D10-C0EE-CE96-19F4-53A3A4FFDC6F}"/>
          </ac:picMkLst>
        </pc:picChg>
        <pc:picChg chg="add del mod">
          <ac:chgData name="Riya Rajesh Patil" userId="9220cb1e-1128-4a88-b585-9e25f7743fe7" providerId="ADAL" clId="{EEFE523E-1678-4A1F-9340-DBDBBAC44C60}" dt="2023-04-17T18:00:25.913" v="3484" actId="21"/>
          <ac:picMkLst>
            <pc:docMk/>
            <pc:sldMk cId="3821937327" sldId="295"/>
            <ac:picMk id="30" creationId="{70728532-3B7A-0660-595C-082042E6AEEB}"/>
          </ac:picMkLst>
        </pc:picChg>
        <pc:picChg chg="add del mod">
          <ac:chgData name="Riya Rajesh Patil" userId="9220cb1e-1128-4a88-b585-9e25f7743fe7" providerId="ADAL" clId="{EEFE523E-1678-4A1F-9340-DBDBBAC44C60}" dt="2023-04-17T18:00:25.913" v="3484" actId="21"/>
          <ac:picMkLst>
            <pc:docMk/>
            <pc:sldMk cId="3821937327" sldId="295"/>
            <ac:picMk id="32" creationId="{C94EE5FF-69E9-9185-F07B-976EB55A1E71}"/>
          </ac:picMkLst>
        </pc:picChg>
        <pc:picChg chg="add del mod">
          <ac:chgData name="Riya Rajesh Patil" userId="9220cb1e-1128-4a88-b585-9e25f7743fe7" providerId="ADAL" clId="{EEFE523E-1678-4A1F-9340-DBDBBAC44C60}" dt="2023-04-17T18:00:25.913" v="3484" actId="21"/>
          <ac:picMkLst>
            <pc:docMk/>
            <pc:sldMk cId="3821937327" sldId="295"/>
            <ac:picMk id="34" creationId="{DCFAD6C6-37E3-EA7E-3EFA-F4C6206EE4F9}"/>
          </ac:picMkLst>
        </pc:picChg>
        <pc:picChg chg="add del mod">
          <ac:chgData name="Riya Rajesh Patil" userId="9220cb1e-1128-4a88-b585-9e25f7743fe7" providerId="ADAL" clId="{EEFE523E-1678-4A1F-9340-DBDBBAC44C60}" dt="2023-04-17T18:00:25.913" v="3484" actId="21"/>
          <ac:picMkLst>
            <pc:docMk/>
            <pc:sldMk cId="3821937327" sldId="295"/>
            <ac:picMk id="36" creationId="{550FA5FD-D51C-33EF-85E7-2598E3B5B5D2}"/>
          </ac:picMkLst>
        </pc:picChg>
        <pc:cxnChg chg="add del mod">
          <ac:chgData name="Riya Rajesh Patil" userId="9220cb1e-1128-4a88-b585-9e25f7743fe7" providerId="ADAL" clId="{EEFE523E-1678-4A1F-9340-DBDBBAC44C60}" dt="2023-04-17T15:57:13.316" v="2019" actId="478"/>
          <ac:cxnSpMkLst>
            <pc:docMk/>
            <pc:sldMk cId="3821937327" sldId="295"/>
            <ac:cxnSpMk id="38" creationId="{D204FB37-B8B4-07C7-862D-DED25A0D1445}"/>
          </ac:cxnSpMkLst>
        </pc:cxnChg>
      </pc:sldChg>
      <pc:sldChg chg="addSp delSp modSp del mod">
        <pc:chgData name="Riya Rajesh Patil" userId="9220cb1e-1128-4a88-b585-9e25f7743fe7" providerId="ADAL" clId="{EEFE523E-1678-4A1F-9340-DBDBBAC44C60}" dt="2023-04-17T17:25:43.635" v="2794" actId="2696"/>
        <pc:sldMkLst>
          <pc:docMk/>
          <pc:sldMk cId="2835781131" sldId="296"/>
        </pc:sldMkLst>
        <pc:spChg chg="add mod">
          <ac:chgData name="Riya Rajesh Patil" userId="9220cb1e-1128-4a88-b585-9e25f7743fe7" providerId="ADAL" clId="{EEFE523E-1678-4A1F-9340-DBDBBAC44C60}" dt="2023-04-17T14:17:36.364" v="84" actId="255"/>
          <ac:spMkLst>
            <pc:docMk/>
            <pc:sldMk cId="2835781131" sldId="296"/>
            <ac:spMk id="2" creationId="{9A802391-DB5F-0128-4402-746C59B96D42}"/>
          </ac:spMkLst>
        </pc:spChg>
        <pc:spChg chg="del mod">
          <ac:chgData name="Riya Rajesh Patil" userId="9220cb1e-1128-4a88-b585-9e25f7743fe7" providerId="ADAL" clId="{EEFE523E-1678-4A1F-9340-DBDBBAC44C60}" dt="2023-04-17T17:24:34.622" v="2775" actId="21"/>
          <ac:spMkLst>
            <pc:docMk/>
            <pc:sldMk cId="2835781131" sldId="296"/>
            <ac:spMk id="7" creationId="{7C12644D-08D4-2DE3-6B33-FCA209DAB4BD}"/>
          </ac:spMkLst>
        </pc:spChg>
      </pc:sldChg>
      <pc:sldChg chg="delSp modSp del mod">
        <pc:chgData name="Riya Rajesh Patil" userId="9220cb1e-1128-4a88-b585-9e25f7743fe7" providerId="ADAL" clId="{EEFE523E-1678-4A1F-9340-DBDBBAC44C60}" dt="2023-04-17T18:02:42.585" v="3532" actId="2696"/>
        <pc:sldMkLst>
          <pc:docMk/>
          <pc:sldMk cId="2732308803" sldId="299"/>
        </pc:sldMkLst>
        <pc:picChg chg="del mod">
          <ac:chgData name="Riya Rajesh Patil" userId="9220cb1e-1128-4a88-b585-9e25f7743fe7" providerId="ADAL" clId="{EEFE523E-1678-4A1F-9340-DBDBBAC44C60}" dt="2023-04-17T18:01:49.125" v="3495" actId="21"/>
          <ac:picMkLst>
            <pc:docMk/>
            <pc:sldMk cId="2732308803" sldId="299"/>
            <ac:picMk id="6" creationId="{5CA16158-018F-718B-29A9-5137217915AB}"/>
          </ac:picMkLst>
        </pc:picChg>
      </pc:sldChg>
      <pc:sldChg chg="delSp modSp del mod">
        <pc:chgData name="Riya Rajesh Patil" userId="9220cb1e-1128-4a88-b585-9e25f7743fe7" providerId="ADAL" clId="{EEFE523E-1678-4A1F-9340-DBDBBAC44C60}" dt="2023-04-17T17:29:25.422" v="2853" actId="2696"/>
        <pc:sldMkLst>
          <pc:docMk/>
          <pc:sldMk cId="1891255269" sldId="300"/>
        </pc:sldMkLst>
        <pc:spChg chg="del mod">
          <ac:chgData name="Riya Rajesh Patil" userId="9220cb1e-1128-4a88-b585-9e25f7743fe7" providerId="ADAL" clId="{EEFE523E-1678-4A1F-9340-DBDBBAC44C60}" dt="2023-04-17T17:29:15.867" v="2850" actId="21"/>
          <ac:spMkLst>
            <pc:docMk/>
            <pc:sldMk cId="1891255269" sldId="300"/>
            <ac:spMk id="5" creationId="{72A5FC5E-57B9-A5D2-C10C-BC7DBE1E7153}"/>
          </ac:spMkLst>
        </pc:spChg>
        <pc:picChg chg="del">
          <ac:chgData name="Riya Rajesh Patil" userId="9220cb1e-1128-4a88-b585-9e25f7743fe7" providerId="ADAL" clId="{EEFE523E-1678-4A1F-9340-DBDBBAC44C60}" dt="2023-04-17T17:29:03.868" v="2846" actId="21"/>
          <ac:picMkLst>
            <pc:docMk/>
            <pc:sldMk cId="1891255269" sldId="300"/>
            <ac:picMk id="2" creationId="{3C30CC4E-F2F7-435E-110F-5788FBF6FCCB}"/>
          </ac:picMkLst>
        </pc:picChg>
      </pc:sldChg>
      <pc:sldChg chg="addSp delSp modSp mod">
        <pc:chgData name="Riya Rajesh Patil" userId="9220cb1e-1128-4a88-b585-9e25f7743fe7" providerId="ADAL" clId="{EEFE523E-1678-4A1F-9340-DBDBBAC44C60}" dt="2023-04-17T18:08:22.925" v="3652" actId="207"/>
        <pc:sldMkLst>
          <pc:docMk/>
          <pc:sldMk cId="831093159" sldId="301"/>
        </pc:sldMkLst>
        <pc:spChg chg="del">
          <ac:chgData name="Riya Rajesh Patil" userId="9220cb1e-1128-4a88-b585-9e25f7743fe7" providerId="ADAL" clId="{EEFE523E-1678-4A1F-9340-DBDBBAC44C60}" dt="2023-04-17T15:23:29.435" v="742" actId="21"/>
          <ac:spMkLst>
            <pc:docMk/>
            <pc:sldMk cId="831093159" sldId="301"/>
            <ac:spMk id="5" creationId="{C03BF09B-FFAD-C3EF-DD02-92492E75A4FC}"/>
          </ac:spMkLst>
        </pc:spChg>
        <pc:spChg chg="add mod">
          <ac:chgData name="Riya Rajesh Patil" userId="9220cb1e-1128-4a88-b585-9e25f7743fe7" providerId="ADAL" clId="{EEFE523E-1678-4A1F-9340-DBDBBAC44C60}" dt="2023-04-17T18:08:22.925" v="3652" actId="207"/>
          <ac:spMkLst>
            <pc:docMk/>
            <pc:sldMk cId="831093159" sldId="301"/>
            <ac:spMk id="7" creationId="{806C4FFB-1C96-8DF5-7C53-C33EC72E3CB5}"/>
          </ac:spMkLst>
        </pc:spChg>
      </pc:sldChg>
      <pc:sldChg chg="delSp del mod">
        <pc:chgData name="Riya Rajesh Patil" userId="9220cb1e-1128-4a88-b585-9e25f7743fe7" providerId="ADAL" clId="{EEFE523E-1678-4A1F-9340-DBDBBAC44C60}" dt="2023-04-17T17:27:52.874" v="2830" actId="47"/>
        <pc:sldMkLst>
          <pc:docMk/>
          <pc:sldMk cId="1991215664" sldId="302"/>
        </pc:sldMkLst>
        <pc:picChg chg="del">
          <ac:chgData name="Riya Rajesh Patil" userId="9220cb1e-1128-4a88-b585-9e25f7743fe7" providerId="ADAL" clId="{EEFE523E-1678-4A1F-9340-DBDBBAC44C60}" dt="2023-04-17T17:27:45.163" v="2825" actId="21"/>
          <ac:picMkLst>
            <pc:docMk/>
            <pc:sldMk cId="1991215664" sldId="302"/>
            <ac:picMk id="2" creationId="{150626D4-DAC0-75A3-B58F-638F483FDC10}"/>
          </ac:picMkLst>
        </pc:picChg>
      </pc:sldChg>
      <pc:sldChg chg="addSp delSp modSp mod">
        <pc:chgData name="Riya Rajesh Patil" userId="9220cb1e-1128-4a88-b585-9e25f7743fe7" providerId="ADAL" clId="{EEFE523E-1678-4A1F-9340-DBDBBAC44C60}" dt="2023-04-17T17:00:26.276" v="2512" actId="1076"/>
        <pc:sldMkLst>
          <pc:docMk/>
          <pc:sldMk cId="2281058315" sldId="303"/>
        </pc:sldMkLst>
        <pc:picChg chg="add mod ord">
          <ac:chgData name="Riya Rajesh Patil" userId="9220cb1e-1128-4a88-b585-9e25f7743fe7" providerId="ADAL" clId="{EEFE523E-1678-4A1F-9340-DBDBBAC44C60}" dt="2023-04-17T14:51:36.195" v="136" actId="171"/>
          <ac:picMkLst>
            <pc:docMk/>
            <pc:sldMk cId="2281058315" sldId="303"/>
            <ac:picMk id="3" creationId="{9F098BAB-A595-7D49-D038-9581FA7DD4B2}"/>
          </ac:picMkLst>
        </pc:picChg>
        <pc:picChg chg="del mod">
          <ac:chgData name="Riya Rajesh Patil" userId="9220cb1e-1128-4a88-b585-9e25f7743fe7" providerId="ADAL" clId="{EEFE523E-1678-4A1F-9340-DBDBBAC44C60}" dt="2023-04-17T14:51:40.550" v="137" actId="21"/>
          <ac:picMkLst>
            <pc:docMk/>
            <pc:sldMk cId="2281058315" sldId="303"/>
            <ac:picMk id="324" creationId="{00000000-0000-0000-0000-000000000000}"/>
          </ac:picMkLst>
        </pc:picChg>
        <pc:picChg chg="mod">
          <ac:chgData name="Riya Rajesh Patil" userId="9220cb1e-1128-4a88-b585-9e25f7743fe7" providerId="ADAL" clId="{EEFE523E-1678-4A1F-9340-DBDBBAC44C60}" dt="2023-04-17T17:00:26.276" v="2512" actId="1076"/>
          <ac:picMkLst>
            <pc:docMk/>
            <pc:sldMk cId="2281058315" sldId="303"/>
            <ac:picMk id="328" creationId="{00000000-0000-0000-0000-000000000000}"/>
          </ac:picMkLst>
        </pc:picChg>
      </pc:sldChg>
      <pc:sldChg chg="addSp delSp modSp mod">
        <pc:chgData name="Riya Rajesh Patil" userId="9220cb1e-1128-4a88-b585-9e25f7743fe7" providerId="ADAL" clId="{EEFE523E-1678-4A1F-9340-DBDBBAC44C60}" dt="2023-04-17T15:03:34.100" v="700" actId="1076"/>
        <pc:sldMkLst>
          <pc:docMk/>
          <pc:sldMk cId="1925799773" sldId="304"/>
        </pc:sldMkLst>
        <pc:spChg chg="add mod">
          <ac:chgData name="Riya Rajesh Patil" userId="9220cb1e-1128-4a88-b585-9e25f7743fe7" providerId="ADAL" clId="{EEFE523E-1678-4A1F-9340-DBDBBAC44C60}" dt="2023-04-17T15:03:25.368" v="699" actId="20577"/>
          <ac:spMkLst>
            <pc:docMk/>
            <pc:sldMk cId="1925799773" sldId="304"/>
            <ac:spMk id="4" creationId="{4BB59E42-D32E-50DD-8C00-D50ADCCE94D8}"/>
          </ac:spMkLst>
        </pc:spChg>
        <pc:spChg chg="del mod">
          <ac:chgData name="Riya Rajesh Patil" userId="9220cb1e-1128-4a88-b585-9e25f7743fe7" providerId="ADAL" clId="{EEFE523E-1678-4A1F-9340-DBDBBAC44C60}" dt="2023-04-17T14:49:47.330" v="124" actId="478"/>
          <ac:spMkLst>
            <pc:docMk/>
            <pc:sldMk cId="1925799773" sldId="304"/>
            <ac:spMk id="7" creationId="{7C12644D-08D4-2DE3-6B33-FCA209DAB4BD}"/>
          </ac:spMkLst>
        </pc:spChg>
        <pc:picChg chg="add del">
          <ac:chgData name="Riya Rajesh Patil" userId="9220cb1e-1128-4a88-b585-9e25f7743fe7" providerId="ADAL" clId="{EEFE523E-1678-4A1F-9340-DBDBBAC44C60}" dt="2023-04-17T14:49:51.070" v="126" actId="22"/>
          <ac:picMkLst>
            <pc:docMk/>
            <pc:sldMk cId="1925799773" sldId="304"/>
            <ac:picMk id="3" creationId="{9BD122C7-732B-8F3D-31DE-F71B954266B0}"/>
          </ac:picMkLst>
        </pc:picChg>
        <pc:picChg chg="add del mod">
          <ac:chgData name="Riya Rajesh Patil" userId="9220cb1e-1128-4a88-b585-9e25f7743fe7" providerId="ADAL" clId="{EEFE523E-1678-4A1F-9340-DBDBBAC44C60}" dt="2023-04-17T15:01:02.344" v="497" actId="478"/>
          <ac:picMkLst>
            <pc:docMk/>
            <pc:sldMk cId="1925799773" sldId="304"/>
            <ac:picMk id="6" creationId="{6E855EA1-6C84-CC35-8957-D0141D045000}"/>
          </ac:picMkLst>
        </pc:picChg>
        <pc:picChg chg="add mod">
          <ac:chgData name="Riya Rajesh Patil" userId="9220cb1e-1128-4a88-b585-9e25f7743fe7" providerId="ADAL" clId="{EEFE523E-1678-4A1F-9340-DBDBBAC44C60}" dt="2023-04-17T15:03:34.100" v="700" actId="1076"/>
          <ac:picMkLst>
            <pc:docMk/>
            <pc:sldMk cId="1925799773" sldId="304"/>
            <ac:picMk id="9" creationId="{F9FCE836-A5C0-8166-F136-291BCBF494DB}"/>
          </ac:picMkLst>
        </pc:picChg>
      </pc:sldChg>
      <pc:sldChg chg="delSp modSp mod">
        <pc:chgData name="Riya Rajesh Patil" userId="9220cb1e-1128-4a88-b585-9e25f7743fe7" providerId="ADAL" clId="{EEFE523E-1678-4A1F-9340-DBDBBAC44C60}" dt="2023-04-17T15:04:30.854" v="714" actId="20577"/>
        <pc:sldMkLst>
          <pc:docMk/>
          <pc:sldMk cId="330289944" sldId="306"/>
        </pc:sldMkLst>
        <pc:spChg chg="del">
          <ac:chgData name="Riya Rajesh Patil" userId="9220cb1e-1128-4a88-b585-9e25f7743fe7" providerId="ADAL" clId="{EEFE523E-1678-4A1F-9340-DBDBBAC44C60}" dt="2023-04-17T15:04:13.250" v="708" actId="478"/>
          <ac:spMkLst>
            <pc:docMk/>
            <pc:sldMk cId="330289944" sldId="306"/>
            <ac:spMk id="3" creationId="{E8F02E0A-6309-16E1-C208-41B6222DE3BD}"/>
          </ac:spMkLst>
        </pc:spChg>
        <pc:spChg chg="mod">
          <ac:chgData name="Riya Rajesh Patil" userId="9220cb1e-1128-4a88-b585-9e25f7743fe7" providerId="ADAL" clId="{EEFE523E-1678-4A1F-9340-DBDBBAC44C60}" dt="2023-04-17T15:04:30.854" v="714" actId="20577"/>
          <ac:spMkLst>
            <pc:docMk/>
            <pc:sldMk cId="330289944" sldId="306"/>
            <ac:spMk id="10" creationId="{B930477D-A782-261A-6537-D6766072736B}"/>
          </ac:spMkLst>
        </pc:spChg>
      </pc:sldChg>
      <pc:sldChg chg="modSp mod">
        <pc:chgData name="Riya Rajesh Patil" userId="9220cb1e-1128-4a88-b585-9e25f7743fe7" providerId="ADAL" clId="{EEFE523E-1678-4A1F-9340-DBDBBAC44C60}" dt="2023-04-17T17:41:17.093" v="3292" actId="1076"/>
        <pc:sldMkLst>
          <pc:docMk/>
          <pc:sldMk cId="295518673" sldId="307"/>
        </pc:sldMkLst>
        <pc:spChg chg="mod">
          <ac:chgData name="Riya Rajesh Patil" userId="9220cb1e-1128-4a88-b585-9e25f7743fe7" providerId="ADAL" clId="{EEFE523E-1678-4A1F-9340-DBDBBAC44C60}" dt="2023-04-17T17:41:17.093" v="3292" actId="1076"/>
          <ac:spMkLst>
            <pc:docMk/>
            <pc:sldMk cId="295518673" sldId="307"/>
            <ac:spMk id="605" creationId="{00000000-0000-0000-0000-000000000000}"/>
          </ac:spMkLst>
        </pc:spChg>
      </pc:sldChg>
      <pc:sldChg chg="delSp del mod">
        <pc:chgData name="Riya Rajesh Patil" userId="9220cb1e-1128-4a88-b585-9e25f7743fe7" providerId="ADAL" clId="{EEFE523E-1678-4A1F-9340-DBDBBAC44C60}" dt="2023-04-17T17:42:07.468" v="3313" actId="2696"/>
        <pc:sldMkLst>
          <pc:docMk/>
          <pc:sldMk cId="1399391788" sldId="308"/>
        </pc:sldMkLst>
        <pc:spChg chg="del">
          <ac:chgData name="Riya Rajesh Patil" userId="9220cb1e-1128-4a88-b585-9e25f7743fe7" providerId="ADAL" clId="{EEFE523E-1678-4A1F-9340-DBDBBAC44C60}" dt="2023-04-17T17:41:58.208" v="3311" actId="21"/>
          <ac:spMkLst>
            <pc:docMk/>
            <pc:sldMk cId="1399391788" sldId="308"/>
            <ac:spMk id="7" creationId="{7C12644D-08D4-2DE3-6B33-FCA209DAB4BD}"/>
          </ac:spMkLst>
        </pc:spChg>
      </pc:sldChg>
      <pc:sldChg chg="delSp modSp del mod">
        <pc:chgData name="Riya Rajesh Patil" userId="9220cb1e-1128-4a88-b585-9e25f7743fe7" providerId="ADAL" clId="{EEFE523E-1678-4A1F-9340-DBDBBAC44C60}" dt="2023-04-17T17:47:53.513" v="3400" actId="2696"/>
        <pc:sldMkLst>
          <pc:docMk/>
          <pc:sldMk cId="4091487049" sldId="309"/>
        </pc:sldMkLst>
        <pc:spChg chg="mod">
          <ac:chgData name="Riya Rajesh Patil" userId="9220cb1e-1128-4a88-b585-9e25f7743fe7" providerId="ADAL" clId="{EEFE523E-1678-4A1F-9340-DBDBBAC44C60}" dt="2023-04-17T17:45:23.742" v="3339" actId="14100"/>
          <ac:spMkLst>
            <pc:docMk/>
            <pc:sldMk cId="4091487049" sldId="309"/>
            <ac:spMk id="2" creationId="{74F2D978-9819-058B-02D4-5830E6D0FDB5}"/>
          </ac:spMkLst>
        </pc:spChg>
        <pc:picChg chg="del mod ord">
          <ac:chgData name="Riya Rajesh Patil" userId="9220cb1e-1128-4a88-b585-9e25f7743fe7" providerId="ADAL" clId="{EEFE523E-1678-4A1F-9340-DBDBBAC44C60}" dt="2023-04-17T17:46:47.892" v="3380" actId="21"/>
          <ac:picMkLst>
            <pc:docMk/>
            <pc:sldMk cId="4091487049" sldId="309"/>
            <ac:picMk id="6" creationId="{5CA16158-018F-718B-29A9-5137217915AB}"/>
          </ac:picMkLst>
        </pc:picChg>
      </pc:sldChg>
      <pc:sldChg chg="modSp">
        <pc:chgData name="Riya Rajesh Patil" userId="9220cb1e-1128-4a88-b585-9e25f7743fe7" providerId="ADAL" clId="{EEFE523E-1678-4A1F-9340-DBDBBAC44C60}" dt="2023-04-17T16:12:38.942" v="2062"/>
        <pc:sldMkLst>
          <pc:docMk/>
          <pc:sldMk cId="3154584488" sldId="310"/>
        </pc:sldMkLst>
        <pc:picChg chg="mod">
          <ac:chgData name="Riya Rajesh Patil" userId="9220cb1e-1128-4a88-b585-9e25f7743fe7" providerId="ADAL" clId="{EEFE523E-1678-4A1F-9340-DBDBBAC44C60}" dt="2023-04-17T16:12:38.942" v="2062"/>
          <ac:picMkLst>
            <pc:docMk/>
            <pc:sldMk cId="3154584488" sldId="310"/>
            <ac:picMk id="20" creationId="{4AB51B2A-F23A-B248-6C5E-FE49A7EB5C26}"/>
          </ac:picMkLst>
        </pc:picChg>
      </pc:sldChg>
      <pc:sldChg chg="modSp mod">
        <pc:chgData name="Riya Rajesh Patil" userId="9220cb1e-1128-4a88-b585-9e25f7743fe7" providerId="ADAL" clId="{EEFE523E-1678-4A1F-9340-DBDBBAC44C60}" dt="2023-04-17T18:06:08.254" v="3579" actId="1076"/>
        <pc:sldMkLst>
          <pc:docMk/>
          <pc:sldMk cId="1114926271" sldId="311"/>
        </pc:sldMkLst>
        <pc:spChg chg="mod">
          <ac:chgData name="Riya Rajesh Patil" userId="9220cb1e-1128-4a88-b585-9e25f7743fe7" providerId="ADAL" clId="{EEFE523E-1678-4A1F-9340-DBDBBAC44C60}" dt="2023-04-17T18:06:08.254" v="3579" actId="1076"/>
          <ac:spMkLst>
            <pc:docMk/>
            <pc:sldMk cId="1114926271" sldId="311"/>
            <ac:spMk id="325" creationId="{00000000-0000-0000-0000-000000000000}"/>
          </ac:spMkLst>
        </pc:spChg>
      </pc:sldChg>
      <pc:sldChg chg="modSp mod">
        <pc:chgData name="Riya Rajesh Patil" userId="9220cb1e-1128-4a88-b585-9e25f7743fe7" providerId="ADAL" clId="{EEFE523E-1678-4A1F-9340-DBDBBAC44C60}" dt="2023-04-17T15:09:03.408" v="715" actId="1076"/>
        <pc:sldMkLst>
          <pc:docMk/>
          <pc:sldMk cId="188457318" sldId="312"/>
        </pc:sldMkLst>
        <pc:picChg chg="mod">
          <ac:chgData name="Riya Rajesh Patil" userId="9220cb1e-1128-4a88-b585-9e25f7743fe7" providerId="ADAL" clId="{EEFE523E-1678-4A1F-9340-DBDBBAC44C60}" dt="2023-04-17T15:09:03.408" v="715" actId="1076"/>
          <ac:picMkLst>
            <pc:docMk/>
            <pc:sldMk cId="188457318" sldId="312"/>
            <ac:picMk id="17" creationId="{BDF0AA78-CEEE-8CD9-41C2-EB7B6B7C68F8}"/>
          </ac:picMkLst>
        </pc:picChg>
      </pc:sldChg>
      <pc:sldChg chg="modSp mod">
        <pc:chgData name="Riya Rajesh Patil" userId="9220cb1e-1128-4a88-b585-9e25f7743fe7" providerId="ADAL" clId="{EEFE523E-1678-4A1F-9340-DBDBBAC44C60}" dt="2023-04-17T15:10:02.182" v="716" actId="122"/>
        <pc:sldMkLst>
          <pc:docMk/>
          <pc:sldMk cId="4190030354" sldId="315"/>
        </pc:sldMkLst>
        <pc:spChg chg="mod">
          <ac:chgData name="Riya Rajesh Patil" userId="9220cb1e-1128-4a88-b585-9e25f7743fe7" providerId="ADAL" clId="{EEFE523E-1678-4A1F-9340-DBDBBAC44C60}" dt="2023-04-17T15:10:02.182" v="716" actId="122"/>
          <ac:spMkLst>
            <pc:docMk/>
            <pc:sldMk cId="4190030354" sldId="315"/>
            <ac:spMk id="605" creationId="{00000000-0000-0000-0000-000000000000}"/>
          </ac:spMkLst>
        </pc:spChg>
      </pc:sldChg>
      <pc:sldChg chg="addSp modSp mod">
        <pc:chgData name="Riya Rajesh Patil" userId="9220cb1e-1128-4a88-b585-9e25f7743fe7" providerId="ADAL" clId="{EEFE523E-1678-4A1F-9340-DBDBBAC44C60}" dt="2023-04-17T18:11:44.982" v="3670" actId="1076"/>
        <pc:sldMkLst>
          <pc:docMk/>
          <pc:sldMk cId="273345198" sldId="316"/>
        </pc:sldMkLst>
        <pc:spChg chg="mod">
          <ac:chgData name="Riya Rajesh Patil" userId="9220cb1e-1128-4a88-b585-9e25f7743fe7" providerId="ADAL" clId="{EEFE523E-1678-4A1F-9340-DBDBBAC44C60}" dt="2023-04-17T18:11:41.288" v="3669" actId="1076"/>
          <ac:spMkLst>
            <pc:docMk/>
            <pc:sldMk cId="273345198" sldId="316"/>
            <ac:spMk id="7" creationId="{7C12644D-08D4-2DE3-6B33-FCA209DAB4BD}"/>
          </ac:spMkLst>
        </pc:spChg>
        <pc:picChg chg="add mod">
          <ac:chgData name="Riya Rajesh Patil" userId="9220cb1e-1128-4a88-b585-9e25f7743fe7" providerId="ADAL" clId="{EEFE523E-1678-4A1F-9340-DBDBBAC44C60}" dt="2023-04-17T18:11:44.982" v="3670" actId="1076"/>
          <ac:picMkLst>
            <pc:docMk/>
            <pc:sldMk cId="273345198" sldId="316"/>
            <ac:picMk id="3" creationId="{EDAEDE8C-7730-FEDD-8105-70709894E609}"/>
          </ac:picMkLst>
        </pc:picChg>
      </pc:sldChg>
      <pc:sldChg chg="delSp del mod">
        <pc:chgData name="Riya Rajesh Patil" userId="9220cb1e-1128-4a88-b585-9e25f7743fe7" providerId="ADAL" clId="{EEFE523E-1678-4A1F-9340-DBDBBAC44C60}" dt="2023-04-17T18:05:58.472" v="3577" actId="2696"/>
        <pc:sldMkLst>
          <pc:docMk/>
          <pc:sldMk cId="740743965" sldId="317"/>
        </pc:sldMkLst>
        <pc:picChg chg="del">
          <ac:chgData name="Riya Rajesh Patil" userId="9220cb1e-1128-4a88-b585-9e25f7743fe7" providerId="ADAL" clId="{EEFE523E-1678-4A1F-9340-DBDBBAC44C60}" dt="2023-04-17T18:04:09.283" v="3558" actId="21"/>
          <ac:picMkLst>
            <pc:docMk/>
            <pc:sldMk cId="740743965" sldId="317"/>
            <ac:picMk id="6" creationId="{5CA16158-018F-718B-29A9-5137217915AB}"/>
          </ac:picMkLst>
        </pc:picChg>
      </pc:sldChg>
      <pc:sldChg chg="modSp mod">
        <pc:chgData name="Riya Rajesh Patil" userId="9220cb1e-1128-4a88-b585-9e25f7743fe7" providerId="ADAL" clId="{EEFE523E-1678-4A1F-9340-DBDBBAC44C60}" dt="2023-04-17T15:11:08.786" v="721" actId="171"/>
        <pc:sldMkLst>
          <pc:docMk/>
          <pc:sldMk cId="3753421159" sldId="319"/>
        </pc:sldMkLst>
        <pc:picChg chg="mod ord">
          <ac:chgData name="Riya Rajesh Patil" userId="9220cb1e-1128-4a88-b585-9e25f7743fe7" providerId="ADAL" clId="{EEFE523E-1678-4A1F-9340-DBDBBAC44C60}" dt="2023-04-17T15:11:08.786" v="721" actId="171"/>
          <ac:picMkLst>
            <pc:docMk/>
            <pc:sldMk cId="3753421159" sldId="319"/>
            <ac:picMk id="324" creationId="{00000000-0000-0000-0000-000000000000}"/>
          </ac:picMkLst>
        </pc:picChg>
      </pc:sldChg>
      <pc:sldChg chg="modSp mod">
        <pc:chgData name="Riya Rajesh Patil" userId="9220cb1e-1128-4a88-b585-9e25f7743fe7" providerId="ADAL" clId="{EEFE523E-1678-4A1F-9340-DBDBBAC44C60}" dt="2023-04-17T18:06:29.530" v="3582" actId="1076"/>
        <pc:sldMkLst>
          <pc:docMk/>
          <pc:sldMk cId="3367620285" sldId="321"/>
        </pc:sldMkLst>
        <pc:spChg chg="mod">
          <ac:chgData name="Riya Rajesh Patil" userId="9220cb1e-1128-4a88-b585-9e25f7743fe7" providerId="ADAL" clId="{EEFE523E-1678-4A1F-9340-DBDBBAC44C60}" dt="2023-04-17T18:06:29.530" v="3582" actId="1076"/>
          <ac:spMkLst>
            <pc:docMk/>
            <pc:sldMk cId="3367620285" sldId="321"/>
            <ac:spMk id="390" creationId="{00000000-0000-0000-0000-000000000000}"/>
          </ac:spMkLst>
        </pc:spChg>
      </pc:sldChg>
      <pc:sldChg chg="delSp del mod">
        <pc:chgData name="Riya Rajesh Patil" userId="9220cb1e-1128-4a88-b585-9e25f7743fe7" providerId="ADAL" clId="{EEFE523E-1678-4A1F-9340-DBDBBAC44C60}" dt="2023-04-17T17:27:52.045" v="2829" actId="47"/>
        <pc:sldMkLst>
          <pc:docMk/>
          <pc:sldMk cId="3975912741" sldId="325"/>
        </pc:sldMkLst>
        <pc:picChg chg="del">
          <ac:chgData name="Riya Rajesh Patil" userId="9220cb1e-1128-4a88-b585-9e25f7743fe7" providerId="ADAL" clId="{EEFE523E-1678-4A1F-9340-DBDBBAC44C60}" dt="2023-04-17T17:27:36.141" v="2821" actId="21"/>
          <ac:picMkLst>
            <pc:docMk/>
            <pc:sldMk cId="3975912741" sldId="325"/>
            <ac:picMk id="2" creationId="{E3BB49C6-BF21-4080-8FA6-28B6119A74E8}"/>
          </ac:picMkLst>
        </pc:picChg>
      </pc:sldChg>
      <pc:sldChg chg="delSp del mod">
        <pc:chgData name="Riya Rajesh Patil" userId="9220cb1e-1128-4a88-b585-9e25f7743fe7" providerId="ADAL" clId="{EEFE523E-1678-4A1F-9340-DBDBBAC44C60}" dt="2023-04-17T17:27:51.260" v="2828" actId="47"/>
        <pc:sldMkLst>
          <pc:docMk/>
          <pc:sldMk cId="253558438" sldId="326"/>
        </pc:sldMkLst>
        <pc:picChg chg="del">
          <ac:chgData name="Riya Rajesh Patil" userId="9220cb1e-1128-4a88-b585-9e25f7743fe7" providerId="ADAL" clId="{EEFE523E-1678-4A1F-9340-DBDBBAC44C60}" dt="2023-04-17T17:27:25.957" v="2817" actId="21"/>
          <ac:picMkLst>
            <pc:docMk/>
            <pc:sldMk cId="253558438" sldId="326"/>
            <ac:picMk id="2" creationId="{35D64F42-E3A6-D07B-4310-2ADF018E3F9B}"/>
          </ac:picMkLst>
        </pc:picChg>
      </pc:sldChg>
      <pc:sldChg chg="addSp delSp del mod">
        <pc:chgData name="Riya Rajesh Patil" userId="9220cb1e-1128-4a88-b585-9e25f7743fe7" providerId="ADAL" clId="{EEFE523E-1678-4A1F-9340-DBDBBAC44C60}" dt="2023-04-17T17:27:53.796" v="2831" actId="47"/>
        <pc:sldMkLst>
          <pc:docMk/>
          <pc:sldMk cId="3387672159" sldId="327"/>
        </pc:sldMkLst>
        <pc:picChg chg="add del">
          <ac:chgData name="Riya Rajesh Patil" userId="9220cb1e-1128-4a88-b585-9e25f7743fe7" providerId="ADAL" clId="{EEFE523E-1678-4A1F-9340-DBDBBAC44C60}" dt="2023-04-17T17:27:02.672" v="2813" actId="21"/>
          <ac:picMkLst>
            <pc:docMk/>
            <pc:sldMk cId="3387672159" sldId="327"/>
            <ac:picMk id="3" creationId="{50ED231B-C14E-2BFE-BE4A-7F62F9A26BE4}"/>
          </ac:picMkLst>
        </pc:picChg>
      </pc:sldChg>
      <pc:sldChg chg="modSp mod">
        <pc:chgData name="Riya Rajesh Patil" userId="9220cb1e-1128-4a88-b585-9e25f7743fe7" providerId="ADAL" clId="{EEFE523E-1678-4A1F-9340-DBDBBAC44C60}" dt="2023-04-17T15:18:43.746" v="741" actId="255"/>
        <pc:sldMkLst>
          <pc:docMk/>
          <pc:sldMk cId="3687841001" sldId="328"/>
        </pc:sldMkLst>
        <pc:spChg chg="mod">
          <ac:chgData name="Riya Rajesh Patil" userId="9220cb1e-1128-4a88-b585-9e25f7743fe7" providerId="ADAL" clId="{EEFE523E-1678-4A1F-9340-DBDBBAC44C60}" dt="2023-04-17T15:18:43.746" v="741" actId="255"/>
          <ac:spMkLst>
            <pc:docMk/>
            <pc:sldMk cId="3687841001" sldId="328"/>
            <ac:spMk id="7" creationId="{7C12644D-08D4-2DE3-6B33-FCA209DAB4BD}"/>
          </ac:spMkLst>
        </pc:spChg>
      </pc:sldChg>
      <pc:sldChg chg="addSp delSp mod modShow">
        <pc:chgData name="Riya Rajesh Patil" userId="9220cb1e-1128-4a88-b585-9e25f7743fe7" providerId="ADAL" clId="{EEFE523E-1678-4A1F-9340-DBDBBAC44C60}" dt="2023-04-17T17:40:59.913" v="3289" actId="729"/>
        <pc:sldMkLst>
          <pc:docMk/>
          <pc:sldMk cId="3503384358" sldId="334"/>
        </pc:sldMkLst>
        <pc:spChg chg="del">
          <ac:chgData name="Riya Rajesh Patil" userId="9220cb1e-1128-4a88-b585-9e25f7743fe7" providerId="ADAL" clId="{EEFE523E-1678-4A1F-9340-DBDBBAC44C60}" dt="2023-04-17T17:01:34.737" v="2515" actId="478"/>
          <ac:spMkLst>
            <pc:docMk/>
            <pc:sldMk cId="3503384358" sldId="334"/>
            <ac:spMk id="6" creationId="{7923C092-5222-44A3-B710-D880028765BA}"/>
          </ac:spMkLst>
        </pc:spChg>
        <pc:grpChg chg="add del">
          <ac:chgData name="Riya Rajesh Patil" userId="9220cb1e-1128-4a88-b585-9e25f7743fe7" providerId="ADAL" clId="{EEFE523E-1678-4A1F-9340-DBDBBAC44C60}" dt="2023-04-17T17:01:30.424" v="2514" actId="478"/>
          <ac:grpSpMkLst>
            <pc:docMk/>
            <pc:sldMk cId="3503384358" sldId="334"/>
            <ac:grpSpMk id="86" creationId="{7946A79A-6BCD-4EAA-B875-D0500E660E1E}"/>
          </ac:grpSpMkLst>
        </pc:grpChg>
      </pc:sldChg>
      <pc:sldChg chg="addSp delSp modSp add del mod modShow">
        <pc:chgData name="Riya Rajesh Patil" userId="9220cb1e-1128-4a88-b585-9e25f7743fe7" providerId="ADAL" clId="{EEFE523E-1678-4A1F-9340-DBDBBAC44C60}" dt="2023-04-17T17:15:56.368" v="2573" actId="2696"/>
        <pc:sldMkLst>
          <pc:docMk/>
          <pc:sldMk cId="2854835521" sldId="335"/>
        </pc:sldMkLst>
        <pc:spChg chg="add del mod">
          <ac:chgData name="Riya Rajesh Patil" userId="9220cb1e-1128-4a88-b585-9e25f7743fe7" providerId="ADAL" clId="{EEFE523E-1678-4A1F-9340-DBDBBAC44C60}" dt="2023-04-17T15:30:37.221" v="835" actId="478"/>
          <ac:spMkLst>
            <pc:docMk/>
            <pc:sldMk cId="2854835521" sldId="335"/>
            <ac:spMk id="3" creationId="{1219D3F8-217A-5102-0747-D6C098D35824}"/>
          </ac:spMkLst>
        </pc:spChg>
        <pc:spChg chg="add del mod">
          <ac:chgData name="Riya Rajesh Patil" userId="9220cb1e-1128-4a88-b585-9e25f7743fe7" providerId="ADAL" clId="{EEFE523E-1678-4A1F-9340-DBDBBAC44C60}" dt="2023-04-17T15:30:30.229" v="833" actId="478"/>
          <ac:spMkLst>
            <pc:docMk/>
            <pc:sldMk cId="2854835521" sldId="335"/>
            <ac:spMk id="5" creationId="{776179AF-08AB-EC2D-06A8-03195F10BD15}"/>
          </ac:spMkLst>
        </pc:spChg>
        <pc:spChg chg="add del mod">
          <ac:chgData name="Riya Rajesh Patil" userId="9220cb1e-1128-4a88-b585-9e25f7743fe7" providerId="ADAL" clId="{EEFE523E-1678-4A1F-9340-DBDBBAC44C60}" dt="2023-04-17T15:30:40.617" v="836" actId="478"/>
          <ac:spMkLst>
            <pc:docMk/>
            <pc:sldMk cId="2854835521" sldId="335"/>
            <ac:spMk id="7" creationId="{A4CB414B-3D4D-EA56-7D3B-CCD30507EEE8}"/>
          </ac:spMkLst>
        </pc:spChg>
        <pc:spChg chg="add del mod">
          <ac:chgData name="Riya Rajesh Patil" userId="9220cb1e-1128-4a88-b585-9e25f7743fe7" providerId="ADAL" clId="{EEFE523E-1678-4A1F-9340-DBDBBAC44C60}" dt="2023-04-17T15:30:46.027" v="839" actId="478"/>
          <ac:spMkLst>
            <pc:docMk/>
            <pc:sldMk cId="2854835521" sldId="335"/>
            <ac:spMk id="9" creationId="{0905ABED-7B5A-FC60-BDE9-C94ABB772925}"/>
          </ac:spMkLst>
        </pc:spChg>
        <pc:spChg chg="add del mod">
          <ac:chgData name="Riya Rajesh Patil" userId="9220cb1e-1128-4a88-b585-9e25f7743fe7" providerId="ADAL" clId="{EEFE523E-1678-4A1F-9340-DBDBBAC44C60}" dt="2023-04-17T15:30:51.912" v="841" actId="478"/>
          <ac:spMkLst>
            <pc:docMk/>
            <pc:sldMk cId="2854835521" sldId="335"/>
            <ac:spMk id="11" creationId="{5F3EE51A-33D4-9743-F49D-F34CD05D7B26}"/>
          </ac:spMkLst>
        </pc:spChg>
        <pc:spChg chg="add del mod">
          <ac:chgData name="Riya Rajesh Patil" userId="9220cb1e-1128-4a88-b585-9e25f7743fe7" providerId="ADAL" clId="{EEFE523E-1678-4A1F-9340-DBDBBAC44C60}" dt="2023-04-17T15:31:02.715" v="847" actId="478"/>
          <ac:spMkLst>
            <pc:docMk/>
            <pc:sldMk cId="2854835521" sldId="335"/>
            <ac:spMk id="13" creationId="{58660798-391E-27C4-AFC7-C5BC80F8854C}"/>
          </ac:spMkLst>
        </pc:spChg>
        <pc:spChg chg="add del mod">
          <ac:chgData name="Riya Rajesh Patil" userId="9220cb1e-1128-4a88-b585-9e25f7743fe7" providerId="ADAL" clId="{EEFE523E-1678-4A1F-9340-DBDBBAC44C60}" dt="2023-04-17T15:31:09.498" v="849" actId="478"/>
          <ac:spMkLst>
            <pc:docMk/>
            <pc:sldMk cId="2854835521" sldId="335"/>
            <ac:spMk id="15" creationId="{442D37F6-3C35-5550-0008-CC1D4139798F}"/>
          </ac:spMkLst>
        </pc:spChg>
        <pc:spChg chg="add del mod">
          <ac:chgData name="Riya Rajesh Patil" userId="9220cb1e-1128-4a88-b585-9e25f7743fe7" providerId="ADAL" clId="{EEFE523E-1678-4A1F-9340-DBDBBAC44C60}" dt="2023-04-17T15:31:13.081" v="851" actId="478"/>
          <ac:spMkLst>
            <pc:docMk/>
            <pc:sldMk cId="2854835521" sldId="335"/>
            <ac:spMk id="17" creationId="{38E5390B-D989-2EEF-5C21-1C6DEAE27CD0}"/>
          </ac:spMkLst>
        </pc:spChg>
        <pc:spChg chg="add del mod">
          <ac:chgData name="Riya Rajesh Patil" userId="9220cb1e-1128-4a88-b585-9e25f7743fe7" providerId="ADAL" clId="{EEFE523E-1678-4A1F-9340-DBDBBAC44C60}" dt="2023-04-17T15:31:16.987" v="853" actId="478"/>
          <ac:spMkLst>
            <pc:docMk/>
            <pc:sldMk cId="2854835521" sldId="335"/>
            <ac:spMk id="19" creationId="{09BA9541-AE98-09A9-980A-35190D7C0760}"/>
          </ac:spMkLst>
        </pc:spChg>
        <pc:spChg chg="add del mod">
          <ac:chgData name="Riya Rajesh Patil" userId="9220cb1e-1128-4a88-b585-9e25f7743fe7" providerId="ADAL" clId="{EEFE523E-1678-4A1F-9340-DBDBBAC44C60}" dt="2023-04-17T17:14:40.047" v="2568" actId="21"/>
          <ac:spMkLst>
            <pc:docMk/>
            <pc:sldMk cId="2854835521" sldId="335"/>
            <ac:spMk id="20" creationId="{CDF07DA3-36C1-78DE-212D-A7B11D8B353F}"/>
          </ac:spMkLst>
        </pc:spChg>
        <pc:spChg chg="add mod">
          <ac:chgData name="Riya Rajesh Patil" userId="9220cb1e-1128-4a88-b585-9e25f7743fe7" providerId="ADAL" clId="{EEFE523E-1678-4A1F-9340-DBDBBAC44C60}" dt="2023-04-17T17:14:46.751" v="2570" actId="21"/>
          <ac:spMkLst>
            <pc:docMk/>
            <pc:sldMk cId="2854835521" sldId="335"/>
            <ac:spMk id="24" creationId="{ABCA972E-A8F7-30C2-AC34-9643DD5F2B03}"/>
          </ac:spMkLst>
        </pc:spChg>
        <pc:spChg chg="del mod">
          <ac:chgData name="Riya Rajesh Patil" userId="9220cb1e-1128-4a88-b585-9e25f7743fe7" providerId="ADAL" clId="{EEFE523E-1678-4A1F-9340-DBDBBAC44C60}" dt="2023-04-17T17:14:46.751" v="2570" actId="21"/>
          <ac:spMkLst>
            <pc:docMk/>
            <pc:sldMk cId="2854835521" sldId="335"/>
            <ac:spMk id="301" creationId="{00000000-0000-0000-0000-000000000000}"/>
          </ac:spMkLst>
        </pc:spChg>
        <pc:spChg chg="add del">
          <ac:chgData name="Riya Rajesh Patil" userId="9220cb1e-1128-4a88-b585-9e25f7743fe7" providerId="ADAL" clId="{EEFE523E-1678-4A1F-9340-DBDBBAC44C60}" dt="2023-04-17T15:30:32.779" v="834" actId="478"/>
          <ac:spMkLst>
            <pc:docMk/>
            <pc:sldMk cId="2854835521" sldId="335"/>
            <ac:spMk id="303" creationId="{00000000-0000-0000-0000-000000000000}"/>
          </ac:spMkLst>
        </pc:spChg>
        <pc:spChg chg="del">
          <ac:chgData name="Riya Rajesh Patil" userId="9220cb1e-1128-4a88-b585-9e25f7743fe7" providerId="ADAL" clId="{EEFE523E-1678-4A1F-9340-DBDBBAC44C60}" dt="2023-04-17T15:30:26.090" v="831" actId="478"/>
          <ac:spMkLst>
            <pc:docMk/>
            <pc:sldMk cId="2854835521" sldId="335"/>
            <ac:spMk id="304" creationId="{00000000-0000-0000-0000-000000000000}"/>
          </ac:spMkLst>
        </pc:spChg>
        <pc:spChg chg="del mod">
          <ac:chgData name="Riya Rajesh Patil" userId="9220cb1e-1128-4a88-b585-9e25f7743fe7" providerId="ADAL" clId="{EEFE523E-1678-4A1F-9340-DBDBBAC44C60}" dt="2023-04-17T15:30:42.931" v="838" actId="478"/>
          <ac:spMkLst>
            <pc:docMk/>
            <pc:sldMk cId="2854835521" sldId="335"/>
            <ac:spMk id="305" creationId="{00000000-0000-0000-0000-000000000000}"/>
          </ac:spMkLst>
        </pc:spChg>
        <pc:spChg chg="del">
          <ac:chgData name="Riya Rajesh Patil" userId="9220cb1e-1128-4a88-b585-9e25f7743fe7" providerId="ADAL" clId="{EEFE523E-1678-4A1F-9340-DBDBBAC44C60}" dt="2023-04-17T15:30:49.563" v="840" actId="478"/>
          <ac:spMkLst>
            <pc:docMk/>
            <pc:sldMk cId="2854835521" sldId="335"/>
            <ac:spMk id="306" creationId="{00000000-0000-0000-0000-000000000000}"/>
          </ac:spMkLst>
        </pc:spChg>
        <pc:spChg chg="del">
          <ac:chgData name="Riya Rajesh Patil" userId="9220cb1e-1128-4a88-b585-9e25f7743fe7" providerId="ADAL" clId="{EEFE523E-1678-4A1F-9340-DBDBBAC44C60}" dt="2023-04-17T15:31:00.890" v="846" actId="478"/>
          <ac:spMkLst>
            <pc:docMk/>
            <pc:sldMk cId="2854835521" sldId="335"/>
            <ac:spMk id="308" creationId="{00000000-0000-0000-0000-000000000000}"/>
          </ac:spMkLst>
        </pc:spChg>
        <pc:spChg chg="del">
          <ac:chgData name="Riya Rajesh Patil" userId="9220cb1e-1128-4a88-b585-9e25f7743fe7" providerId="ADAL" clId="{EEFE523E-1678-4A1F-9340-DBDBBAC44C60}" dt="2023-04-17T15:31:15.831" v="852" actId="478"/>
          <ac:spMkLst>
            <pc:docMk/>
            <pc:sldMk cId="2854835521" sldId="335"/>
            <ac:spMk id="309" creationId="{00000000-0000-0000-0000-000000000000}"/>
          </ac:spMkLst>
        </pc:spChg>
        <pc:spChg chg="del">
          <ac:chgData name="Riya Rajesh Patil" userId="9220cb1e-1128-4a88-b585-9e25f7743fe7" providerId="ADAL" clId="{EEFE523E-1678-4A1F-9340-DBDBBAC44C60}" dt="2023-04-17T15:31:06.177" v="848" actId="478"/>
          <ac:spMkLst>
            <pc:docMk/>
            <pc:sldMk cId="2854835521" sldId="335"/>
            <ac:spMk id="311" creationId="{00000000-0000-0000-0000-000000000000}"/>
          </ac:spMkLst>
        </pc:spChg>
        <pc:spChg chg="del">
          <ac:chgData name="Riya Rajesh Patil" userId="9220cb1e-1128-4a88-b585-9e25f7743fe7" providerId="ADAL" clId="{EEFE523E-1678-4A1F-9340-DBDBBAC44C60}" dt="2023-04-17T15:31:11.672" v="850" actId="478"/>
          <ac:spMkLst>
            <pc:docMk/>
            <pc:sldMk cId="2854835521" sldId="335"/>
            <ac:spMk id="312" creationId="{00000000-0000-0000-0000-000000000000}"/>
          </ac:spMkLst>
        </pc:spChg>
        <pc:picChg chg="add del mod">
          <ac:chgData name="Riya Rajesh Patil" userId="9220cb1e-1128-4a88-b585-9e25f7743fe7" providerId="ADAL" clId="{EEFE523E-1678-4A1F-9340-DBDBBAC44C60}" dt="2023-04-17T17:14:31.633" v="2566" actId="21"/>
          <ac:picMkLst>
            <pc:docMk/>
            <pc:sldMk cId="2854835521" sldId="335"/>
            <ac:picMk id="22" creationId="{7DA5D3BF-D20C-C271-875E-D60F59578760}"/>
          </ac:picMkLst>
        </pc:picChg>
        <pc:picChg chg="mod">
          <ac:chgData name="Riya Rajesh Patil" userId="9220cb1e-1128-4a88-b585-9e25f7743fe7" providerId="ADAL" clId="{EEFE523E-1678-4A1F-9340-DBDBBAC44C60}" dt="2023-04-17T15:31:24.108" v="854" actId="1076"/>
          <ac:picMkLst>
            <pc:docMk/>
            <pc:sldMk cId="2854835521" sldId="335"/>
            <ac:picMk id="315" creationId="{00000000-0000-0000-0000-000000000000}"/>
          </ac:picMkLst>
        </pc:picChg>
        <pc:cxnChg chg="del">
          <ac:chgData name="Riya Rajesh Patil" userId="9220cb1e-1128-4a88-b585-9e25f7743fe7" providerId="ADAL" clId="{EEFE523E-1678-4A1F-9340-DBDBBAC44C60}" dt="2023-04-17T15:30:55.491" v="843" actId="478"/>
          <ac:cxnSpMkLst>
            <pc:docMk/>
            <pc:sldMk cId="2854835521" sldId="335"/>
            <ac:cxnSpMk id="314" creationId="{00000000-0000-0000-0000-000000000000}"/>
          </ac:cxnSpMkLst>
        </pc:cxnChg>
        <pc:cxnChg chg="del">
          <ac:chgData name="Riya Rajesh Patil" userId="9220cb1e-1128-4a88-b585-9e25f7743fe7" providerId="ADAL" clId="{EEFE523E-1678-4A1F-9340-DBDBBAC44C60}" dt="2023-04-17T15:30:54.029" v="842" actId="478"/>
          <ac:cxnSpMkLst>
            <pc:docMk/>
            <pc:sldMk cId="2854835521" sldId="335"/>
            <ac:cxnSpMk id="316" creationId="{00000000-0000-0000-0000-000000000000}"/>
          </ac:cxnSpMkLst>
        </pc:cxnChg>
        <pc:cxnChg chg="del">
          <ac:chgData name="Riya Rajesh Patil" userId="9220cb1e-1128-4a88-b585-9e25f7743fe7" providerId="ADAL" clId="{EEFE523E-1678-4A1F-9340-DBDBBAC44C60}" dt="2023-04-17T15:30:58.653" v="845" actId="478"/>
          <ac:cxnSpMkLst>
            <pc:docMk/>
            <pc:sldMk cId="2854835521" sldId="335"/>
            <ac:cxnSpMk id="317" creationId="{00000000-0000-0000-0000-000000000000}"/>
          </ac:cxnSpMkLst>
        </pc:cxnChg>
        <pc:cxnChg chg="del">
          <ac:chgData name="Riya Rajesh Patil" userId="9220cb1e-1128-4a88-b585-9e25f7743fe7" providerId="ADAL" clId="{EEFE523E-1678-4A1F-9340-DBDBBAC44C60}" dt="2023-04-17T15:30:56.937" v="844" actId="478"/>
          <ac:cxnSpMkLst>
            <pc:docMk/>
            <pc:sldMk cId="2854835521" sldId="335"/>
            <ac:cxnSpMk id="318" creationId="{00000000-0000-0000-0000-000000000000}"/>
          </ac:cxnSpMkLst>
        </pc:cxnChg>
      </pc:sldChg>
      <pc:sldChg chg="delSp modSp del mod">
        <pc:chgData name="Riya Rajesh Patil" userId="9220cb1e-1128-4a88-b585-9e25f7743fe7" providerId="ADAL" clId="{EEFE523E-1678-4A1F-9340-DBDBBAC44C60}" dt="2023-04-17T17:28:37.614" v="2841" actId="2696"/>
        <pc:sldMkLst>
          <pc:docMk/>
          <pc:sldMk cId="4077270360" sldId="336"/>
        </pc:sldMkLst>
        <pc:spChg chg="del mod">
          <ac:chgData name="Riya Rajesh Patil" userId="9220cb1e-1128-4a88-b585-9e25f7743fe7" providerId="ADAL" clId="{EEFE523E-1678-4A1F-9340-DBDBBAC44C60}" dt="2023-04-17T17:28:20.383" v="2837" actId="21"/>
          <ac:spMkLst>
            <pc:docMk/>
            <pc:sldMk cId="4077270360" sldId="336"/>
            <ac:spMk id="4" creationId="{00000000-0000-0000-0000-000000000000}"/>
          </ac:spMkLst>
        </pc:spChg>
        <pc:graphicFrameChg chg="del mod">
          <ac:chgData name="Riya Rajesh Patil" userId="9220cb1e-1128-4a88-b585-9e25f7743fe7" providerId="ADAL" clId="{EEFE523E-1678-4A1F-9340-DBDBBAC44C60}" dt="2023-04-17T17:28:20.383" v="2837" actId="21"/>
          <ac:graphicFrameMkLst>
            <pc:docMk/>
            <pc:sldMk cId="4077270360" sldId="336"/>
            <ac:graphicFrameMk id="5" creationId="{68DC9991-5661-4C22-B317-F72AA3465909}"/>
          </ac:graphicFrameMkLst>
        </pc:graphicFrameChg>
        <pc:picChg chg="del">
          <ac:chgData name="Riya Rajesh Patil" userId="9220cb1e-1128-4a88-b585-9e25f7743fe7" providerId="ADAL" clId="{EEFE523E-1678-4A1F-9340-DBDBBAC44C60}" dt="2023-04-17T17:28:20.383" v="2837" actId="21"/>
          <ac:picMkLst>
            <pc:docMk/>
            <pc:sldMk cId="4077270360" sldId="336"/>
            <ac:picMk id="2063" creationId="{0654E97C-625F-DC91-FFE4-2FD4BEBE33FB}"/>
          </ac:picMkLst>
        </pc:picChg>
      </pc:sldChg>
      <pc:sldChg chg="addSp delSp modSp add mod">
        <pc:chgData name="Riya Rajesh Patil" userId="9220cb1e-1128-4a88-b585-9e25f7743fe7" providerId="ADAL" clId="{EEFE523E-1678-4A1F-9340-DBDBBAC44C60}" dt="2023-04-17T16:56:14.503" v="2502" actId="1076"/>
        <pc:sldMkLst>
          <pc:docMk/>
          <pc:sldMk cId="706671148" sldId="337"/>
        </pc:sldMkLst>
        <pc:spChg chg="mod">
          <ac:chgData name="Riya Rajesh Patil" userId="9220cb1e-1128-4a88-b585-9e25f7743fe7" providerId="ADAL" clId="{EEFE523E-1678-4A1F-9340-DBDBBAC44C60}" dt="2023-04-17T16:56:02.966" v="2501" actId="33524"/>
          <ac:spMkLst>
            <pc:docMk/>
            <pc:sldMk cId="706671148" sldId="337"/>
            <ac:spMk id="6" creationId="{E47724A1-6784-FBB0-21AF-0DF8E18E92A9}"/>
          </ac:spMkLst>
        </pc:spChg>
        <pc:spChg chg="mod">
          <ac:chgData name="Riya Rajesh Patil" userId="9220cb1e-1128-4a88-b585-9e25f7743fe7" providerId="ADAL" clId="{EEFE523E-1678-4A1F-9340-DBDBBAC44C60}" dt="2023-04-17T16:54:46.085" v="2486" actId="14100"/>
          <ac:spMkLst>
            <pc:docMk/>
            <pc:sldMk cId="706671148" sldId="337"/>
            <ac:spMk id="12" creationId="{BFCCA186-3EDF-4DA6-5379-3ECE570B81AA}"/>
          </ac:spMkLst>
        </pc:spChg>
        <pc:spChg chg="del topLvl">
          <ac:chgData name="Riya Rajesh Patil" userId="9220cb1e-1128-4a88-b585-9e25f7743fe7" providerId="ADAL" clId="{EEFE523E-1678-4A1F-9340-DBDBBAC44C60}" dt="2023-04-17T16:55:22.690" v="2491" actId="478"/>
          <ac:spMkLst>
            <pc:docMk/>
            <pc:sldMk cId="706671148" sldId="337"/>
            <ac:spMk id="20" creationId="{9ADDC533-683E-849B-64BC-E450D0CC2CB9}"/>
          </ac:spMkLst>
        </pc:spChg>
        <pc:spChg chg="del mod topLvl">
          <ac:chgData name="Riya Rajesh Patil" userId="9220cb1e-1128-4a88-b585-9e25f7743fe7" providerId="ADAL" clId="{EEFE523E-1678-4A1F-9340-DBDBBAC44C60}" dt="2023-04-17T16:55:24.691" v="2492" actId="478"/>
          <ac:spMkLst>
            <pc:docMk/>
            <pc:sldMk cId="706671148" sldId="337"/>
            <ac:spMk id="21" creationId="{BD133CAA-A114-8F60-DB48-CD98DB4FB436}"/>
          </ac:spMkLst>
        </pc:spChg>
        <pc:spChg chg="mod">
          <ac:chgData name="Riya Rajesh Patil" userId="9220cb1e-1128-4a88-b585-9e25f7743fe7" providerId="ADAL" clId="{EEFE523E-1678-4A1F-9340-DBDBBAC44C60}" dt="2023-04-17T16:53:30.706" v="2237" actId="14100"/>
          <ac:spMkLst>
            <pc:docMk/>
            <pc:sldMk cId="706671148" sldId="337"/>
            <ac:spMk id="39" creationId="{0AA12895-EF8A-1A38-678E-26FFF96A54AB}"/>
          </ac:spMkLst>
        </pc:spChg>
        <pc:spChg chg="del">
          <ac:chgData name="Riya Rajesh Patil" userId="9220cb1e-1128-4a88-b585-9e25f7743fe7" providerId="ADAL" clId="{EEFE523E-1678-4A1F-9340-DBDBBAC44C60}" dt="2023-04-17T16:55:37.181" v="2500" actId="478"/>
          <ac:spMkLst>
            <pc:docMk/>
            <pc:sldMk cId="706671148" sldId="337"/>
            <ac:spMk id="40" creationId="{3FFF6711-0F4C-9038-1BEE-2EA4A47B68F4}"/>
          </ac:spMkLst>
        </pc:spChg>
        <pc:spChg chg="del">
          <ac:chgData name="Riya Rajesh Patil" userId="9220cb1e-1128-4a88-b585-9e25f7743fe7" providerId="ADAL" clId="{EEFE523E-1678-4A1F-9340-DBDBBAC44C60}" dt="2023-04-17T16:55:26.897" v="2494" actId="478"/>
          <ac:spMkLst>
            <pc:docMk/>
            <pc:sldMk cId="706671148" sldId="337"/>
            <ac:spMk id="41" creationId="{6D221BD7-4391-D99D-6881-E1462E8EC6A8}"/>
          </ac:spMkLst>
        </pc:spChg>
        <pc:spChg chg="mod">
          <ac:chgData name="Riya Rajesh Patil" userId="9220cb1e-1128-4a88-b585-9e25f7743fe7" providerId="ADAL" clId="{EEFE523E-1678-4A1F-9340-DBDBBAC44C60}" dt="2023-04-17T16:54:54.965" v="2488" actId="14100"/>
          <ac:spMkLst>
            <pc:docMk/>
            <pc:sldMk cId="706671148" sldId="337"/>
            <ac:spMk id="42" creationId="{B992836D-165F-E9E2-2B52-B9B066014F7B}"/>
          </ac:spMkLst>
        </pc:spChg>
        <pc:spChg chg="del">
          <ac:chgData name="Riya Rajesh Patil" userId="9220cb1e-1128-4a88-b585-9e25f7743fe7" providerId="ADAL" clId="{EEFE523E-1678-4A1F-9340-DBDBBAC44C60}" dt="2023-04-17T16:55:32.063" v="2497" actId="478"/>
          <ac:spMkLst>
            <pc:docMk/>
            <pc:sldMk cId="706671148" sldId="337"/>
            <ac:spMk id="43" creationId="{B2E7E9F4-8FEE-9FF4-640A-EB7B25F89FF1}"/>
          </ac:spMkLst>
        </pc:spChg>
        <pc:grpChg chg="mod">
          <ac:chgData name="Riya Rajesh Patil" userId="9220cb1e-1128-4a88-b585-9e25f7743fe7" providerId="ADAL" clId="{EEFE523E-1678-4A1F-9340-DBDBBAC44C60}" dt="2023-04-17T16:53:10.791" v="2231" actId="14100"/>
          <ac:grpSpMkLst>
            <pc:docMk/>
            <pc:sldMk cId="706671148" sldId="337"/>
            <ac:grpSpMk id="8" creationId="{FDE2BE47-D86E-E456-FFCE-E3C858BB639B}"/>
          </ac:grpSpMkLst>
        </pc:grpChg>
        <pc:grpChg chg="mod">
          <ac:chgData name="Riya Rajesh Patil" userId="9220cb1e-1128-4a88-b585-9e25f7743fe7" providerId="ADAL" clId="{EEFE523E-1678-4A1F-9340-DBDBBAC44C60}" dt="2023-04-17T16:54:42.673" v="2485" actId="14100"/>
          <ac:grpSpMkLst>
            <pc:docMk/>
            <pc:sldMk cId="706671148" sldId="337"/>
            <ac:grpSpMk id="9" creationId="{160417E0-CE16-EB92-5CBF-058EE5ED1CFE}"/>
          </ac:grpSpMkLst>
        </pc:grpChg>
        <pc:grpChg chg="del">
          <ac:chgData name="Riya Rajesh Patil" userId="9220cb1e-1128-4a88-b585-9e25f7743fe7" providerId="ADAL" clId="{EEFE523E-1678-4A1F-9340-DBDBBAC44C60}" dt="2023-04-17T16:55:34.263" v="2498" actId="478"/>
          <ac:grpSpMkLst>
            <pc:docMk/>
            <pc:sldMk cId="706671148" sldId="337"/>
            <ac:grpSpMk id="13" creationId="{6571DBAF-FECC-5CCC-7181-A950D3947813}"/>
          </ac:grpSpMkLst>
        </pc:grpChg>
        <pc:grpChg chg="del">
          <ac:chgData name="Riya Rajesh Patil" userId="9220cb1e-1128-4a88-b585-9e25f7743fe7" providerId="ADAL" clId="{EEFE523E-1678-4A1F-9340-DBDBBAC44C60}" dt="2023-04-17T16:55:29.392" v="2495" actId="478"/>
          <ac:grpSpMkLst>
            <pc:docMk/>
            <pc:sldMk cId="706671148" sldId="337"/>
            <ac:grpSpMk id="16" creationId="{FCA02BF3-FFCC-A8BD-C0AD-0689D075F4EB}"/>
          </ac:grpSpMkLst>
        </pc:grpChg>
        <pc:grpChg chg="del">
          <ac:chgData name="Riya Rajesh Patil" userId="9220cb1e-1128-4a88-b585-9e25f7743fe7" providerId="ADAL" clId="{EEFE523E-1678-4A1F-9340-DBDBBAC44C60}" dt="2023-04-17T16:55:22.690" v="2491" actId="478"/>
          <ac:grpSpMkLst>
            <pc:docMk/>
            <pc:sldMk cId="706671148" sldId="337"/>
            <ac:grpSpMk id="19" creationId="{C51713AC-C0A3-9E9E-080D-B5D37A76F1D8}"/>
          </ac:grpSpMkLst>
        </pc:grpChg>
        <pc:picChg chg="del">
          <ac:chgData name="Riya Rajesh Patil" userId="9220cb1e-1128-4a88-b585-9e25f7743fe7" providerId="ADAL" clId="{EEFE523E-1678-4A1F-9340-DBDBBAC44C60}" dt="2023-04-17T16:50:30.914" v="2064" actId="478"/>
          <ac:picMkLst>
            <pc:docMk/>
            <pc:sldMk cId="706671148" sldId="337"/>
            <ac:picMk id="3" creationId="{B3F38252-CFDF-DCCB-3E04-096A70F44782}"/>
          </ac:picMkLst>
        </pc:picChg>
        <pc:picChg chg="add mod">
          <ac:chgData name="Riya Rajesh Patil" userId="9220cb1e-1128-4a88-b585-9e25f7743fe7" providerId="ADAL" clId="{EEFE523E-1678-4A1F-9340-DBDBBAC44C60}" dt="2023-04-17T16:50:56.163" v="2068" actId="962"/>
          <ac:picMkLst>
            <pc:docMk/>
            <pc:sldMk cId="706671148" sldId="337"/>
            <ac:picMk id="4" creationId="{714C0F5E-2548-5D1F-CD7E-F60F5A3E705C}"/>
          </ac:picMkLst>
        </pc:picChg>
        <pc:picChg chg="del">
          <ac:chgData name="Riya Rajesh Patil" userId="9220cb1e-1128-4a88-b585-9e25f7743fe7" providerId="ADAL" clId="{EEFE523E-1678-4A1F-9340-DBDBBAC44C60}" dt="2023-04-17T16:55:25.924" v="2493" actId="478"/>
          <ac:picMkLst>
            <pc:docMk/>
            <pc:sldMk cId="706671148" sldId="337"/>
            <ac:picMk id="30" creationId="{70728532-3B7A-0660-595C-082042E6AEEB}"/>
          </ac:picMkLst>
        </pc:picChg>
        <pc:picChg chg="del">
          <ac:chgData name="Riya Rajesh Patil" userId="9220cb1e-1128-4a88-b585-9e25f7743fe7" providerId="ADAL" clId="{EEFE523E-1678-4A1F-9340-DBDBBAC44C60}" dt="2023-04-17T16:55:30.940" v="2496" actId="478"/>
          <ac:picMkLst>
            <pc:docMk/>
            <pc:sldMk cId="706671148" sldId="337"/>
            <ac:picMk id="32" creationId="{C94EE5FF-69E9-9185-F07B-976EB55A1E71}"/>
          </ac:picMkLst>
        </pc:picChg>
        <pc:picChg chg="del">
          <ac:chgData name="Riya Rajesh Patil" userId="9220cb1e-1128-4a88-b585-9e25f7743fe7" providerId="ADAL" clId="{EEFE523E-1678-4A1F-9340-DBDBBAC44C60}" dt="2023-04-17T16:55:36.272" v="2499" actId="478"/>
          <ac:picMkLst>
            <pc:docMk/>
            <pc:sldMk cId="706671148" sldId="337"/>
            <ac:picMk id="34" creationId="{DCFAD6C6-37E3-EA7E-3EFA-F4C6206EE4F9}"/>
          </ac:picMkLst>
        </pc:picChg>
        <pc:picChg chg="mod">
          <ac:chgData name="Riya Rajesh Patil" userId="9220cb1e-1128-4a88-b585-9e25f7743fe7" providerId="ADAL" clId="{EEFE523E-1678-4A1F-9340-DBDBBAC44C60}" dt="2023-04-17T16:56:14.503" v="2502" actId="1076"/>
          <ac:picMkLst>
            <pc:docMk/>
            <pc:sldMk cId="706671148" sldId="337"/>
            <ac:picMk id="36" creationId="{550FA5FD-D51C-33EF-85E7-2598E3B5B5D2}"/>
          </ac:picMkLst>
        </pc:picChg>
      </pc:sldChg>
      <pc:sldChg chg="del">
        <pc:chgData name="Riya Rajesh Patil" userId="9220cb1e-1128-4a88-b585-9e25f7743fe7" providerId="ADAL" clId="{EEFE523E-1678-4A1F-9340-DBDBBAC44C60}" dt="2023-04-17T17:28:54.554" v="2842" actId="2696"/>
        <pc:sldMkLst>
          <pc:docMk/>
          <pc:sldMk cId="1501945559" sldId="339"/>
        </pc:sldMkLst>
      </pc:sldChg>
      <pc:sldChg chg="addSp delSp modSp add del mod ord">
        <pc:chgData name="Riya Rajesh Patil" userId="9220cb1e-1128-4a88-b585-9e25f7743fe7" providerId="ADAL" clId="{EEFE523E-1678-4A1F-9340-DBDBBAC44C60}" dt="2023-04-17T17:29:52.315" v="2863" actId="2696"/>
        <pc:sldMkLst>
          <pc:docMk/>
          <pc:sldMk cId="1451752663" sldId="340"/>
        </pc:sldMkLst>
        <pc:spChg chg="del">
          <ac:chgData name="Riya Rajesh Patil" userId="9220cb1e-1128-4a88-b585-9e25f7743fe7" providerId="ADAL" clId="{EEFE523E-1678-4A1F-9340-DBDBBAC44C60}" dt="2023-04-17T17:05:09.888" v="2521" actId="478"/>
          <ac:spMkLst>
            <pc:docMk/>
            <pc:sldMk cId="1451752663" sldId="340"/>
            <ac:spMk id="10" creationId="{B930477D-A782-261A-6537-D6766072736B}"/>
          </ac:spMkLst>
        </pc:spChg>
        <pc:picChg chg="add del mod">
          <ac:chgData name="Riya Rajesh Patil" userId="9220cb1e-1128-4a88-b585-9e25f7743fe7" providerId="ADAL" clId="{EEFE523E-1678-4A1F-9340-DBDBBAC44C60}" dt="2023-04-17T17:29:47.342" v="2861" actId="21"/>
          <ac:picMkLst>
            <pc:docMk/>
            <pc:sldMk cId="1451752663" sldId="340"/>
            <ac:picMk id="3" creationId="{0DA72F9B-643A-1C36-BC84-441F914B4CCA}"/>
          </ac:picMkLst>
        </pc:picChg>
        <pc:picChg chg="add del mod">
          <ac:chgData name="Riya Rajesh Patil" userId="9220cb1e-1128-4a88-b585-9e25f7743fe7" providerId="ADAL" clId="{EEFE523E-1678-4A1F-9340-DBDBBAC44C60}" dt="2023-04-17T17:29:47.342" v="2861" actId="21"/>
          <ac:picMkLst>
            <pc:docMk/>
            <pc:sldMk cId="1451752663" sldId="340"/>
            <ac:picMk id="5" creationId="{474AF105-B0B0-ED89-D782-1786D2371CE6}"/>
          </ac:picMkLst>
        </pc:picChg>
        <pc:picChg chg="add del mod">
          <ac:chgData name="Riya Rajesh Patil" userId="9220cb1e-1128-4a88-b585-9e25f7743fe7" providerId="ADAL" clId="{EEFE523E-1678-4A1F-9340-DBDBBAC44C60}" dt="2023-04-17T17:29:47.342" v="2861" actId="21"/>
          <ac:picMkLst>
            <pc:docMk/>
            <pc:sldMk cId="1451752663" sldId="340"/>
            <ac:picMk id="7" creationId="{C65C2262-5491-B299-98FF-44E7CE09CCC0}"/>
          </ac:picMkLst>
        </pc:picChg>
        <pc:picChg chg="add del mod">
          <ac:chgData name="Riya Rajesh Patil" userId="9220cb1e-1128-4a88-b585-9e25f7743fe7" providerId="ADAL" clId="{EEFE523E-1678-4A1F-9340-DBDBBAC44C60}" dt="2023-04-17T17:29:47.342" v="2861" actId="21"/>
          <ac:picMkLst>
            <pc:docMk/>
            <pc:sldMk cId="1451752663" sldId="340"/>
            <ac:picMk id="9" creationId="{13902016-EEE0-4E05-3B29-3990B21033E4}"/>
          </ac:picMkLst>
        </pc:picChg>
        <pc:picChg chg="add del mod">
          <ac:chgData name="Riya Rajesh Patil" userId="9220cb1e-1128-4a88-b585-9e25f7743fe7" providerId="ADAL" clId="{EEFE523E-1678-4A1F-9340-DBDBBAC44C60}" dt="2023-04-17T17:29:47.342" v="2861" actId="21"/>
          <ac:picMkLst>
            <pc:docMk/>
            <pc:sldMk cId="1451752663" sldId="340"/>
            <ac:picMk id="12" creationId="{D2433BFE-A170-4132-A031-FE83EBAB675A}"/>
          </ac:picMkLst>
        </pc:picChg>
        <pc:picChg chg="add del mod">
          <ac:chgData name="Riya Rajesh Patil" userId="9220cb1e-1128-4a88-b585-9e25f7743fe7" providerId="ADAL" clId="{EEFE523E-1678-4A1F-9340-DBDBBAC44C60}" dt="2023-04-17T17:29:47.342" v="2861" actId="21"/>
          <ac:picMkLst>
            <pc:docMk/>
            <pc:sldMk cId="1451752663" sldId="340"/>
            <ac:picMk id="14" creationId="{02061BF8-6079-A322-B4D8-6F79FDD60918}"/>
          </ac:picMkLst>
        </pc:picChg>
      </pc:sldChg>
      <pc:sldChg chg="add del">
        <pc:chgData name="Riya Rajesh Patil" userId="9220cb1e-1128-4a88-b585-9e25f7743fe7" providerId="ADAL" clId="{EEFE523E-1678-4A1F-9340-DBDBBAC44C60}" dt="2023-04-17T17:04:45.515" v="2517" actId="2696"/>
        <pc:sldMkLst>
          <pc:docMk/>
          <pc:sldMk cId="3406761781" sldId="340"/>
        </pc:sldMkLst>
      </pc:sldChg>
      <pc:sldChg chg="new del">
        <pc:chgData name="Riya Rajesh Patil" userId="9220cb1e-1128-4a88-b585-9e25f7743fe7" providerId="ADAL" clId="{EEFE523E-1678-4A1F-9340-DBDBBAC44C60}" dt="2023-04-17T17:10:49.338" v="2558" actId="2696"/>
        <pc:sldMkLst>
          <pc:docMk/>
          <pc:sldMk cId="273786244" sldId="341"/>
        </pc:sldMkLst>
      </pc:sldChg>
      <pc:sldChg chg="addSp delSp modSp new del mod setBg">
        <pc:chgData name="Riya Rajesh Patil" userId="9220cb1e-1128-4a88-b585-9e25f7743fe7" providerId="ADAL" clId="{EEFE523E-1678-4A1F-9340-DBDBBAC44C60}" dt="2023-04-17T17:23:38.419" v="2602" actId="2696"/>
        <pc:sldMkLst>
          <pc:docMk/>
          <pc:sldMk cId="1242122878" sldId="341"/>
        </pc:sldMkLst>
        <pc:spChg chg="add del mod ord">
          <ac:chgData name="Riya Rajesh Patil" userId="9220cb1e-1128-4a88-b585-9e25f7743fe7" providerId="ADAL" clId="{EEFE523E-1678-4A1F-9340-DBDBBAC44C60}" dt="2023-04-17T17:23:30.987" v="2600" actId="21"/>
          <ac:spMkLst>
            <pc:docMk/>
            <pc:sldMk cId="1242122878" sldId="341"/>
            <ac:spMk id="3" creationId="{B238AF94-C602-9ED7-4F68-5382F019C6FF}"/>
          </ac:spMkLst>
        </pc:spChg>
        <pc:spChg chg="add del mod ord">
          <ac:chgData name="Riya Rajesh Patil" userId="9220cb1e-1128-4a88-b585-9e25f7743fe7" providerId="ADAL" clId="{EEFE523E-1678-4A1F-9340-DBDBBAC44C60}" dt="2023-04-17T17:23:30.987" v="2600" actId="21"/>
          <ac:spMkLst>
            <pc:docMk/>
            <pc:sldMk cId="1242122878" sldId="341"/>
            <ac:spMk id="4" creationId="{E05371EA-B8D6-C5B2-5EA2-FCFF9B614596}"/>
          </ac:spMkLst>
        </pc:spChg>
        <pc:spChg chg="add del">
          <ac:chgData name="Riya Rajesh Patil" userId="9220cb1e-1128-4a88-b585-9e25f7743fe7" providerId="ADAL" clId="{EEFE523E-1678-4A1F-9340-DBDBBAC44C60}" dt="2023-04-17T17:18:32.451" v="2599" actId="26606"/>
          <ac:spMkLst>
            <pc:docMk/>
            <pc:sldMk cId="1242122878" sldId="341"/>
            <ac:spMk id="6" creationId="{0E3596DD-156A-473E-9BB3-C6A29F7574E9}"/>
          </ac:spMkLst>
        </pc:spChg>
        <pc:spChg chg="add del">
          <ac:chgData name="Riya Rajesh Patil" userId="9220cb1e-1128-4a88-b585-9e25f7743fe7" providerId="ADAL" clId="{EEFE523E-1678-4A1F-9340-DBDBBAC44C60}" dt="2023-04-17T17:18:32.451" v="2599" actId="26606"/>
          <ac:spMkLst>
            <pc:docMk/>
            <pc:sldMk cId="1242122878" sldId="341"/>
            <ac:spMk id="7" creationId="{2C46C4D6-C474-4E92-B52E-944C1118F7B6}"/>
          </ac:spMkLst>
        </pc:spChg>
        <pc:spChg chg="add del">
          <ac:chgData name="Riya Rajesh Patil" userId="9220cb1e-1128-4a88-b585-9e25f7743fe7" providerId="ADAL" clId="{EEFE523E-1678-4A1F-9340-DBDBBAC44C60}" dt="2023-04-17T17:16:35.973" v="2575" actId="26606"/>
          <ac:spMkLst>
            <pc:docMk/>
            <pc:sldMk cId="1242122878" sldId="341"/>
            <ac:spMk id="9" creationId="{0E3596DD-156A-473E-9BB3-C6A29F7574E9}"/>
          </ac:spMkLst>
        </pc:spChg>
        <pc:spChg chg="add del">
          <ac:chgData name="Riya Rajesh Patil" userId="9220cb1e-1128-4a88-b585-9e25f7743fe7" providerId="ADAL" clId="{EEFE523E-1678-4A1F-9340-DBDBBAC44C60}" dt="2023-04-17T17:18:26.487" v="2596" actId="26606"/>
          <ac:spMkLst>
            <pc:docMk/>
            <pc:sldMk cId="1242122878" sldId="341"/>
            <ac:spMk id="10" creationId="{830A36F8-48C2-4842-A87B-8CE8DF4E7FD2}"/>
          </ac:spMkLst>
        </pc:spChg>
        <pc:spChg chg="add del">
          <ac:chgData name="Riya Rajesh Patil" userId="9220cb1e-1128-4a88-b585-9e25f7743fe7" providerId="ADAL" clId="{EEFE523E-1678-4A1F-9340-DBDBBAC44C60}" dt="2023-04-17T17:16:35.973" v="2575" actId="26606"/>
          <ac:spMkLst>
            <pc:docMk/>
            <pc:sldMk cId="1242122878" sldId="341"/>
            <ac:spMk id="11" creationId="{2C46C4D6-C474-4E92-B52E-944C1118F7B6}"/>
          </ac:spMkLst>
        </pc:spChg>
        <pc:spChg chg="add del">
          <ac:chgData name="Riya Rajesh Patil" userId="9220cb1e-1128-4a88-b585-9e25f7743fe7" providerId="ADAL" clId="{EEFE523E-1678-4A1F-9340-DBDBBAC44C60}" dt="2023-04-17T17:18:26.487" v="2596" actId="26606"/>
          <ac:spMkLst>
            <pc:docMk/>
            <pc:sldMk cId="1242122878" sldId="341"/>
            <ac:spMk id="12" creationId="{9D25F302-27C5-414F-97F8-6EA0A6C028BA}"/>
          </ac:spMkLst>
        </pc:spChg>
        <pc:spChg chg="add del">
          <ac:chgData name="Riya Rajesh Patil" userId="9220cb1e-1128-4a88-b585-9e25f7743fe7" providerId="ADAL" clId="{EEFE523E-1678-4A1F-9340-DBDBBAC44C60}" dt="2023-04-17T17:16:38.098" v="2577" actId="26606"/>
          <ac:spMkLst>
            <pc:docMk/>
            <pc:sldMk cId="1242122878" sldId="341"/>
            <ac:spMk id="13" creationId="{F13C74B1-5B17-4795-BED0-7140497B445A}"/>
          </ac:spMkLst>
        </pc:spChg>
        <pc:spChg chg="add del">
          <ac:chgData name="Riya Rajesh Patil" userId="9220cb1e-1128-4a88-b585-9e25f7743fe7" providerId="ADAL" clId="{EEFE523E-1678-4A1F-9340-DBDBBAC44C60}" dt="2023-04-17T17:16:38.098" v="2577" actId="26606"/>
          <ac:spMkLst>
            <pc:docMk/>
            <pc:sldMk cId="1242122878" sldId="341"/>
            <ac:spMk id="14" creationId="{D4974D33-8DC5-464E-8C6D-BE58F0669C17}"/>
          </ac:spMkLst>
        </pc:spChg>
        <pc:spChg chg="add del">
          <ac:chgData name="Riya Rajesh Patil" userId="9220cb1e-1128-4a88-b585-9e25f7743fe7" providerId="ADAL" clId="{EEFE523E-1678-4A1F-9340-DBDBBAC44C60}" dt="2023-04-17T17:17:16.441" v="2589" actId="26606"/>
          <ac:spMkLst>
            <pc:docMk/>
            <pc:sldMk cId="1242122878" sldId="341"/>
            <ac:spMk id="15" creationId="{F2A49241-8E10-49A1-B30C-2A0230F6ABEC}"/>
          </ac:spMkLst>
        </pc:spChg>
        <pc:spChg chg="add del">
          <ac:chgData name="Riya Rajesh Patil" userId="9220cb1e-1128-4a88-b585-9e25f7743fe7" providerId="ADAL" clId="{EEFE523E-1678-4A1F-9340-DBDBBAC44C60}" dt="2023-04-17T17:16:40.633" v="2579" actId="26606"/>
          <ac:spMkLst>
            <pc:docMk/>
            <pc:sldMk cId="1242122878" sldId="341"/>
            <ac:spMk id="16" creationId="{3346177D-ADC4-4968-B747-5CFCD390B5B9}"/>
          </ac:spMkLst>
        </pc:spChg>
        <pc:spChg chg="add del">
          <ac:chgData name="Riya Rajesh Patil" userId="9220cb1e-1128-4a88-b585-9e25f7743fe7" providerId="ADAL" clId="{EEFE523E-1678-4A1F-9340-DBDBBAC44C60}" dt="2023-04-17T17:16:40.633" v="2579" actId="26606"/>
          <ac:spMkLst>
            <pc:docMk/>
            <pc:sldMk cId="1242122878" sldId="341"/>
            <ac:spMk id="17" creationId="{0844A943-BF79-4FEA-ABB1-3BD54D236606}"/>
          </ac:spMkLst>
        </pc:spChg>
        <pc:spChg chg="add del">
          <ac:chgData name="Riya Rajesh Patil" userId="9220cb1e-1128-4a88-b585-9e25f7743fe7" providerId="ADAL" clId="{EEFE523E-1678-4A1F-9340-DBDBBAC44C60}" dt="2023-04-17T17:16:40.633" v="2579" actId="26606"/>
          <ac:spMkLst>
            <pc:docMk/>
            <pc:sldMk cId="1242122878" sldId="341"/>
            <ac:spMk id="18" creationId="{6437CC72-F4A8-4DC3-AFAB-D22C482C8100}"/>
          </ac:spMkLst>
        </pc:spChg>
        <pc:spChg chg="add del">
          <ac:chgData name="Riya Rajesh Patil" userId="9220cb1e-1128-4a88-b585-9e25f7743fe7" providerId="ADAL" clId="{EEFE523E-1678-4A1F-9340-DBDBBAC44C60}" dt="2023-04-17T17:18:26.487" v="2596" actId="26606"/>
          <ac:spMkLst>
            <pc:docMk/>
            <pc:sldMk cId="1242122878" sldId="341"/>
            <ac:spMk id="19" creationId="{8F451A30-466B-4996-9BA5-CD6ABCC6D558}"/>
          </ac:spMkLst>
        </pc:spChg>
        <pc:spChg chg="add del">
          <ac:chgData name="Riya Rajesh Patil" userId="9220cb1e-1128-4a88-b585-9e25f7743fe7" providerId="ADAL" clId="{EEFE523E-1678-4A1F-9340-DBDBBAC44C60}" dt="2023-04-17T17:16:42.756" v="2581" actId="26606"/>
          <ac:spMkLst>
            <pc:docMk/>
            <pc:sldMk cId="1242122878" sldId="341"/>
            <ac:spMk id="20" creationId="{2C61293E-6EBE-43EF-A52C-9BEBFD7679D4}"/>
          </ac:spMkLst>
        </pc:spChg>
        <pc:spChg chg="add del">
          <ac:chgData name="Riya Rajesh Patil" userId="9220cb1e-1128-4a88-b585-9e25f7743fe7" providerId="ADAL" clId="{EEFE523E-1678-4A1F-9340-DBDBBAC44C60}" dt="2023-04-17T17:16:42.756" v="2581" actId="26606"/>
          <ac:spMkLst>
            <pc:docMk/>
            <pc:sldMk cId="1242122878" sldId="341"/>
            <ac:spMk id="21" creationId="{21540236-BFD5-4A9D-8840-4703E7F76825}"/>
          </ac:spMkLst>
        </pc:spChg>
        <pc:spChg chg="add del">
          <ac:chgData name="Riya Rajesh Patil" userId="9220cb1e-1128-4a88-b585-9e25f7743fe7" providerId="ADAL" clId="{EEFE523E-1678-4A1F-9340-DBDBBAC44C60}" dt="2023-04-17T17:18:32.448" v="2598" actId="26606"/>
          <ac:spMkLst>
            <pc:docMk/>
            <pc:sldMk cId="1242122878" sldId="341"/>
            <ac:spMk id="22" creationId="{85F55C16-BC21-49EF-A4FF-C3155BB93BD3}"/>
          </ac:spMkLst>
        </pc:spChg>
        <pc:spChg chg="add del">
          <ac:chgData name="Riya Rajesh Patil" userId="9220cb1e-1128-4a88-b585-9e25f7743fe7" providerId="ADAL" clId="{EEFE523E-1678-4A1F-9340-DBDBBAC44C60}" dt="2023-04-17T17:16:45.498" v="2583" actId="26606"/>
          <ac:spMkLst>
            <pc:docMk/>
            <pc:sldMk cId="1242122878" sldId="341"/>
            <ac:spMk id="23" creationId="{D009D6D5-DAC2-4A8B-A17A-E206B9012D09}"/>
          </ac:spMkLst>
        </pc:spChg>
        <pc:spChg chg="add del">
          <ac:chgData name="Riya Rajesh Patil" userId="9220cb1e-1128-4a88-b585-9e25f7743fe7" providerId="ADAL" clId="{EEFE523E-1678-4A1F-9340-DBDBBAC44C60}" dt="2023-04-17T17:18:32.448" v="2598" actId="26606"/>
          <ac:spMkLst>
            <pc:docMk/>
            <pc:sldMk cId="1242122878" sldId="341"/>
            <ac:spMk id="24" creationId="{0C5F069E-AFE6-4825-8945-46F2918A5019}"/>
          </ac:spMkLst>
        </pc:spChg>
        <pc:spChg chg="add del">
          <ac:chgData name="Riya Rajesh Patil" userId="9220cb1e-1128-4a88-b585-9e25f7743fe7" providerId="ADAL" clId="{EEFE523E-1678-4A1F-9340-DBDBBAC44C60}" dt="2023-04-17T17:16:54.462" v="2585" actId="26606"/>
          <ac:spMkLst>
            <pc:docMk/>
            <pc:sldMk cId="1242122878" sldId="341"/>
            <ac:spMk id="25" creationId="{2EB492CD-616E-47F8-933B-5E2D952A0593}"/>
          </ac:spMkLst>
        </pc:spChg>
        <pc:spChg chg="add del">
          <ac:chgData name="Riya Rajesh Patil" userId="9220cb1e-1128-4a88-b585-9e25f7743fe7" providerId="ADAL" clId="{EEFE523E-1678-4A1F-9340-DBDBBAC44C60}" dt="2023-04-17T17:16:54.462" v="2585" actId="26606"/>
          <ac:spMkLst>
            <pc:docMk/>
            <pc:sldMk cId="1242122878" sldId="341"/>
            <ac:spMk id="26" creationId="{59383CF9-23B5-4335-9B21-1791C4CF1C75}"/>
          </ac:spMkLst>
        </pc:spChg>
        <pc:spChg chg="add del">
          <ac:chgData name="Riya Rajesh Patil" userId="9220cb1e-1128-4a88-b585-9e25f7743fe7" providerId="ADAL" clId="{EEFE523E-1678-4A1F-9340-DBDBBAC44C60}" dt="2023-04-17T17:16:54.462" v="2585" actId="26606"/>
          <ac:spMkLst>
            <pc:docMk/>
            <pc:sldMk cId="1242122878" sldId="341"/>
            <ac:spMk id="27" creationId="{0007FE00-9498-4706-B255-6437B0252C02}"/>
          </ac:spMkLst>
        </pc:spChg>
        <pc:spChg chg="add">
          <ac:chgData name="Riya Rajesh Patil" userId="9220cb1e-1128-4a88-b585-9e25f7743fe7" providerId="ADAL" clId="{EEFE523E-1678-4A1F-9340-DBDBBAC44C60}" dt="2023-04-17T17:18:32.451" v="2599" actId="26606"/>
          <ac:spMkLst>
            <pc:docMk/>
            <pc:sldMk cId="1242122878" sldId="341"/>
            <ac:spMk id="28" creationId="{0E3596DD-156A-473E-9BB3-C6A29F7574E9}"/>
          </ac:spMkLst>
        </pc:spChg>
        <pc:spChg chg="add del">
          <ac:chgData name="Riya Rajesh Patil" userId="9220cb1e-1128-4a88-b585-9e25f7743fe7" providerId="ADAL" clId="{EEFE523E-1678-4A1F-9340-DBDBBAC44C60}" dt="2023-04-17T17:17:11.103" v="2587" actId="26606"/>
          <ac:spMkLst>
            <pc:docMk/>
            <pc:sldMk cId="1242122878" sldId="341"/>
            <ac:spMk id="29" creationId="{0E3596DD-156A-473E-9BB3-C6A29F7574E9}"/>
          </ac:spMkLst>
        </pc:spChg>
        <pc:spChg chg="add del">
          <ac:chgData name="Riya Rajesh Patil" userId="9220cb1e-1128-4a88-b585-9e25f7743fe7" providerId="ADAL" clId="{EEFE523E-1678-4A1F-9340-DBDBBAC44C60}" dt="2023-04-17T17:17:11.103" v="2587" actId="26606"/>
          <ac:spMkLst>
            <pc:docMk/>
            <pc:sldMk cId="1242122878" sldId="341"/>
            <ac:spMk id="30" creationId="{2C46C4D6-C474-4E92-B52E-944C1118F7B6}"/>
          </ac:spMkLst>
        </pc:spChg>
        <pc:spChg chg="add">
          <ac:chgData name="Riya Rajesh Patil" userId="9220cb1e-1128-4a88-b585-9e25f7743fe7" providerId="ADAL" clId="{EEFE523E-1678-4A1F-9340-DBDBBAC44C60}" dt="2023-04-17T17:18:32.451" v="2599" actId="26606"/>
          <ac:spMkLst>
            <pc:docMk/>
            <pc:sldMk cId="1242122878" sldId="341"/>
            <ac:spMk id="31" creationId="{2C46C4D6-C474-4E92-B52E-944C1118F7B6}"/>
          </ac:spMkLst>
        </pc:spChg>
        <pc:spChg chg="add del">
          <ac:chgData name="Riya Rajesh Patil" userId="9220cb1e-1128-4a88-b585-9e25f7743fe7" providerId="ADAL" clId="{EEFE523E-1678-4A1F-9340-DBDBBAC44C60}" dt="2023-04-17T17:17:16.441" v="2589" actId="26606"/>
          <ac:spMkLst>
            <pc:docMk/>
            <pc:sldMk cId="1242122878" sldId="341"/>
            <ac:spMk id="32" creationId="{8B3A2D1A-45FC-4F95-B150-1C13EF2F6D09}"/>
          </ac:spMkLst>
        </pc:spChg>
        <pc:spChg chg="add del">
          <ac:chgData name="Riya Rajesh Patil" userId="9220cb1e-1128-4a88-b585-9e25f7743fe7" providerId="ADAL" clId="{EEFE523E-1678-4A1F-9340-DBDBBAC44C60}" dt="2023-04-17T17:17:16.441" v="2589" actId="26606"/>
          <ac:spMkLst>
            <pc:docMk/>
            <pc:sldMk cId="1242122878" sldId="341"/>
            <ac:spMk id="33" creationId="{5C27D684-2832-41BD-AC29-838243B8039B}"/>
          </ac:spMkLst>
        </pc:spChg>
        <pc:spChg chg="add del">
          <ac:chgData name="Riya Rajesh Patil" userId="9220cb1e-1128-4a88-b585-9e25f7743fe7" providerId="ADAL" clId="{EEFE523E-1678-4A1F-9340-DBDBBAC44C60}" dt="2023-04-17T17:17:16.441" v="2589" actId="26606"/>
          <ac:spMkLst>
            <pc:docMk/>
            <pc:sldMk cId="1242122878" sldId="341"/>
            <ac:spMk id="34" creationId="{5ABDA325-4B50-4FFB-81B9-95576831FB06}"/>
          </ac:spMkLst>
        </pc:spChg>
        <pc:spChg chg="add del">
          <ac:chgData name="Riya Rajesh Patil" userId="9220cb1e-1128-4a88-b585-9e25f7743fe7" providerId="ADAL" clId="{EEFE523E-1678-4A1F-9340-DBDBBAC44C60}" dt="2023-04-17T17:17:41.121" v="2591" actId="26606"/>
          <ac:spMkLst>
            <pc:docMk/>
            <pc:sldMk cId="1242122878" sldId="341"/>
            <ac:spMk id="36" creationId="{0E3596DD-156A-473E-9BB3-C6A29F7574E9}"/>
          </ac:spMkLst>
        </pc:spChg>
        <pc:spChg chg="add del">
          <ac:chgData name="Riya Rajesh Patil" userId="9220cb1e-1128-4a88-b585-9e25f7743fe7" providerId="ADAL" clId="{EEFE523E-1678-4A1F-9340-DBDBBAC44C60}" dt="2023-04-17T17:17:41.121" v="2591" actId="26606"/>
          <ac:spMkLst>
            <pc:docMk/>
            <pc:sldMk cId="1242122878" sldId="341"/>
            <ac:spMk id="37" creationId="{2C46C4D6-C474-4E92-B52E-944C1118F7B6}"/>
          </ac:spMkLst>
        </pc:spChg>
        <pc:spChg chg="add del">
          <ac:chgData name="Riya Rajesh Patil" userId="9220cb1e-1128-4a88-b585-9e25f7743fe7" providerId="ADAL" clId="{EEFE523E-1678-4A1F-9340-DBDBBAC44C60}" dt="2023-04-17T17:17:43.745" v="2593" actId="26606"/>
          <ac:spMkLst>
            <pc:docMk/>
            <pc:sldMk cId="1242122878" sldId="341"/>
            <ac:spMk id="39" creationId="{4F7EBAE4-9945-4473-9E34-B2C66EA0F03D}"/>
          </ac:spMkLst>
        </pc:spChg>
        <pc:spChg chg="add del">
          <ac:chgData name="Riya Rajesh Patil" userId="9220cb1e-1128-4a88-b585-9e25f7743fe7" providerId="ADAL" clId="{EEFE523E-1678-4A1F-9340-DBDBBAC44C60}" dt="2023-04-17T17:17:43.745" v="2593" actId="26606"/>
          <ac:spMkLst>
            <pc:docMk/>
            <pc:sldMk cId="1242122878" sldId="341"/>
            <ac:spMk id="40" creationId="{70BEB1E7-2F88-40BC-B73D-42E5B6F80BFC}"/>
          </ac:spMkLst>
        </pc:spChg>
        <pc:spChg chg="add del">
          <ac:chgData name="Riya Rajesh Patil" userId="9220cb1e-1128-4a88-b585-9e25f7743fe7" providerId="ADAL" clId="{EEFE523E-1678-4A1F-9340-DBDBBAC44C60}" dt="2023-04-17T17:17:43.745" v="2593" actId="26606"/>
          <ac:spMkLst>
            <pc:docMk/>
            <pc:sldMk cId="1242122878" sldId="341"/>
            <ac:spMk id="41" creationId="{A7B99495-F43F-4D80-A44F-2CB4764EB90B}"/>
          </ac:spMkLst>
        </pc:spChg>
        <pc:picChg chg="add del mod ord">
          <ac:chgData name="Riya Rajesh Patil" userId="9220cb1e-1128-4a88-b585-9e25f7743fe7" providerId="ADAL" clId="{EEFE523E-1678-4A1F-9340-DBDBBAC44C60}" dt="2023-04-17T17:23:30.987" v="2600" actId="21"/>
          <ac:picMkLst>
            <pc:docMk/>
            <pc:sldMk cId="1242122878" sldId="341"/>
            <ac:picMk id="2" creationId="{B7971F79-F492-17CA-9FBE-3F446F6EAD4F}"/>
          </ac:picMkLst>
        </pc:picChg>
      </pc:sldChg>
      <pc:sldChg chg="new del">
        <pc:chgData name="Riya Rajesh Patil" userId="9220cb1e-1128-4a88-b585-9e25f7743fe7" providerId="ADAL" clId="{EEFE523E-1678-4A1F-9340-DBDBBAC44C60}" dt="2023-04-17T17:11:52.847" v="2560" actId="2696"/>
        <pc:sldMkLst>
          <pc:docMk/>
          <pc:sldMk cId="1260720751" sldId="341"/>
        </pc:sldMkLst>
      </pc:sldChg>
      <pc:sldChg chg="new del">
        <pc:chgData name="Riya Rajesh Patil" userId="9220cb1e-1128-4a88-b585-9e25f7743fe7" providerId="ADAL" clId="{EEFE523E-1678-4A1F-9340-DBDBBAC44C60}" dt="2023-04-17T17:12:21.506" v="2562" actId="2696"/>
        <pc:sldMkLst>
          <pc:docMk/>
          <pc:sldMk cId="1368806744" sldId="341"/>
        </pc:sldMkLst>
      </pc:sldChg>
      <pc:sldChg chg="new del">
        <pc:chgData name="Riya Rajesh Patil" userId="9220cb1e-1128-4a88-b585-9e25f7743fe7" providerId="ADAL" clId="{EEFE523E-1678-4A1F-9340-DBDBBAC44C60}" dt="2023-04-17T17:12:54.478" v="2564" actId="2696"/>
        <pc:sldMkLst>
          <pc:docMk/>
          <pc:sldMk cId="3819072796" sldId="341"/>
        </pc:sldMkLst>
      </pc:sldChg>
      <pc:sldChg chg="new del">
        <pc:chgData name="Riya Rajesh Patil" userId="9220cb1e-1128-4a88-b585-9e25f7743fe7" providerId="ADAL" clId="{EEFE523E-1678-4A1F-9340-DBDBBAC44C60}" dt="2023-04-17T17:10:29.926" v="2556" actId="2696"/>
        <pc:sldMkLst>
          <pc:docMk/>
          <pc:sldMk cId="4082433458" sldId="341"/>
        </pc:sldMkLst>
      </pc:sldChg>
      <pc:sldChg chg="addSp modSp mod">
        <pc:chgData name="Riya Rajesh Patil" userId="9220cb1e-1128-4a88-b585-9e25f7743fe7" providerId="ADAL" clId="{EEFE523E-1678-4A1F-9340-DBDBBAC44C60}" dt="2023-04-17T17:24:12.522" v="2773" actId="14100"/>
        <pc:sldMkLst>
          <pc:docMk/>
          <pc:sldMk cId="1509646023" sldId="342"/>
        </pc:sldMkLst>
        <pc:spChg chg="mod">
          <ac:chgData name="Riya Rajesh Patil" userId="9220cb1e-1128-4a88-b585-9e25f7743fe7" providerId="ADAL" clId="{EEFE523E-1678-4A1F-9340-DBDBBAC44C60}" dt="2023-04-17T17:23:59.360" v="2708" actId="1076"/>
          <ac:spMkLst>
            <pc:docMk/>
            <pc:sldMk cId="1509646023" sldId="342"/>
            <ac:spMk id="2" creationId="{371555AB-9033-3161-E8FB-E32B5A7E239F}"/>
          </ac:spMkLst>
        </pc:spChg>
        <pc:spChg chg="add mod">
          <ac:chgData name="Riya Rajesh Patil" userId="9220cb1e-1128-4a88-b585-9e25f7743fe7" providerId="ADAL" clId="{EEFE523E-1678-4A1F-9340-DBDBBAC44C60}" dt="2023-04-17T17:24:12.522" v="2773" actId="14100"/>
          <ac:spMkLst>
            <pc:docMk/>
            <pc:sldMk cId="1509646023" sldId="342"/>
            <ac:spMk id="3" creationId="{74AFD1C2-9A7D-3AEB-A3C2-D2141BD24674}"/>
          </ac:spMkLst>
        </pc:spChg>
        <pc:spChg chg="add mod">
          <ac:chgData name="Riya Rajesh Patil" userId="9220cb1e-1128-4a88-b585-9e25f7743fe7" providerId="ADAL" clId="{EEFE523E-1678-4A1F-9340-DBDBBAC44C60}" dt="2023-04-17T17:24:12.522" v="2773" actId="14100"/>
          <ac:spMkLst>
            <pc:docMk/>
            <pc:sldMk cId="1509646023" sldId="342"/>
            <ac:spMk id="4" creationId="{2D372D2A-65FD-DE2A-B44B-A64F220DA65C}"/>
          </ac:spMkLst>
        </pc:spChg>
        <pc:picChg chg="add mod">
          <ac:chgData name="Riya Rajesh Patil" userId="9220cb1e-1128-4a88-b585-9e25f7743fe7" providerId="ADAL" clId="{EEFE523E-1678-4A1F-9340-DBDBBAC44C60}" dt="2023-04-17T17:24:01.132" v="2710" actId="1076"/>
          <ac:picMkLst>
            <pc:docMk/>
            <pc:sldMk cId="1509646023" sldId="342"/>
            <ac:picMk id="5" creationId="{BD4A7399-35FF-6C3F-D5ED-577425DBAADE}"/>
          </ac:picMkLst>
        </pc:picChg>
      </pc:sldChg>
      <pc:sldChg chg="addSp delSp modSp add del mod">
        <pc:chgData name="Riya Rajesh Patil" userId="9220cb1e-1128-4a88-b585-9e25f7743fe7" providerId="ADAL" clId="{EEFE523E-1678-4A1F-9340-DBDBBAC44C60}" dt="2023-04-17T17:25:41.218" v="2793" actId="2696"/>
        <pc:sldMkLst>
          <pc:docMk/>
          <pc:sldMk cId="2230519895" sldId="343"/>
        </pc:sldMkLst>
        <pc:spChg chg="mod">
          <ac:chgData name="Riya Rajesh Patil" userId="9220cb1e-1128-4a88-b585-9e25f7743fe7" providerId="ADAL" clId="{EEFE523E-1678-4A1F-9340-DBDBBAC44C60}" dt="2023-04-17T17:25:10.838" v="2783" actId="14100"/>
          <ac:spMkLst>
            <pc:docMk/>
            <pc:sldMk cId="2230519895" sldId="343"/>
            <ac:spMk id="2" creationId="{371555AB-9033-3161-E8FB-E32B5A7E239F}"/>
          </ac:spMkLst>
        </pc:spChg>
        <pc:spChg chg="del mod">
          <ac:chgData name="Riya Rajesh Patil" userId="9220cb1e-1128-4a88-b585-9e25f7743fe7" providerId="ADAL" clId="{EEFE523E-1678-4A1F-9340-DBDBBAC44C60}" dt="2023-04-17T17:24:40.076" v="2778" actId="478"/>
          <ac:spMkLst>
            <pc:docMk/>
            <pc:sldMk cId="2230519895" sldId="343"/>
            <ac:spMk id="3" creationId="{74AFD1C2-9A7D-3AEB-A3C2-D2141BD24674}"/>
          </ac:spMkLst>
        </pc:spChg>
        <pc:spChg chg="del mod">
          <ac:chgData name="Riya Rajesh Patil" userId="9220cb1e-1128-4a88-b585-9e25f7743fe7" providerId="ADAL" clId="{EEFE523E-1678-4A1F-9340-DBDBBAC44C60}" dt="2023-04-17T17:24:46.349" v="2780" actId="478"/>
          <ac:spMkLst>
            <pc:docMk/>
            <pc:sldMk cId="2230519895" sldId="343"/>
            <ac:spMk id="4" creationId="{2D372D2A-65FD-DE2A-B44B-A64F220DA65C}"/>
          </ac:spMkLst>
        </pc:spChg>
        <pc:spChg chg="add del mod">
          <ac:chgData name="Riya Rajesh Patil" userId="9220cb1e-1128-4a88-b585-9e25f7743fe7" providerId="ADAL" clId="{EEFE523E-1678-4A1F-9340-DBDBBAC44C60}" dt="2023-04-17T17:25:16.020" v="2784" actId="21"/>
          <ac:spMkLst>
            <pc:docMk/>
            <pc:sldMk cId="2230519895" sldId="343"/>
            <ac:spMk id="6" creationId="{6B252BF3-494D-5AB1-89FD-E75F26FE695C}"/>
          </ac:spMkLst>
        </pc:spChg>
        <pc:picChg chg="del">
          <ac:chgData name="Riya Rajesh Patil" userId="9220cb1e-1128-4a88-b585-9e25f7743fe7" providerId="ADAL" clId="{EEFE523E-1678-4A1F-9340-DBDBBAC44C60}" dt="2023-04-17T17:24:36.820" v="2776" actId="478"/>
          <ac:picMkLst>
            <pc:docMk/>
            <pc:sldMk cId="2230519895" sldId="343"/>
            <ac:picMk id="5" creationId="{BD4A7399-35FF-6C3F-D5ED-577425DBAADE}"/>
          </ac:picMkLst>
        </pc:picChg>
      </pc:sldChg>
      <pc:sldChg chg="addSp delSp modSp add mod ord">
        <pc:chgData name="Riya Rajesh Patil" userId="9220cb1e-1128-4a88-b585-9e25f7743fe7" providerId="ADAL" clId="{EEFE523E-1678-4A1F-9340-DBDBBAC44C60}" dt="2023-04-17T17:59:06.539" v="3476" actId="1076"/>
        <pc:sldMkLst>
          <pc:docMk/>
          <pc:sldMk cId="2663318400" sldId="344"/>
        </pc:sldMkLst>
        <pc:spChg chg="del">
          <ac:chgData name="Riya Rajesh Patil" userId="9220cb1e-1128-4a88-b585-9e25f7743fe7" providerId="ADAL" clId="{EEFE523E-1678-4A1F-9340-DBDBBAC44C60}" dt="2023-04-17T17:25:27.812" v="2787" actId="478"/>
          <ac:spMkLst>
            <pc:docMk/>
            <pc:sldMk cId="2663318400" sldId="344"/>
            <ac:spMk id="3" creationId="{74AFD1C2-9A7D-3AEB-A3C2-D2141BD24674}"/>
          </ac:spMkLst>
        </pc:spChg>
        <pc:spChg chg="del">
          <ac:chgData name="Riya Rajesh Patil" userId="9220cb1e-1128-4a88-b585-9e25f7743fe7" providerId="ADAL" clId="{EEFE523E-1678-4A1F-9340-DBDBBAC44C60}" dt="2023-04-17T17:25:29.824" v="2788" actId="478"/>
          <ac:spMkLst>
            <pc:docMk/>
            <pc:sldMk cId="2663318400" sldId="344"/>
            <ac:spMk id="4" creationId="{2D372D2A-65FD-DE2A-B44B-A64F220DA65C}"/>
          </ac:spMkLst>
        </pc:spChg>
        <pc:spChg chg="add del mod">
          <ac:chgData name="Riya Rajesh Patil" userId="9220cb1e-1128-4a88-b585-9e25f7743fe7" providerId="ADAL" clId="{EEFE523E-1678-4A1F-9340-DBDBBAC44C60}" dt="2023-04-17T17:59:06.539" v="3476" actId="1076"/>
          <ac:spMkLst>
            <pc:docMk/>
            <pc:sldMk cId="2663318400" sldId="344"/>
            <ac:spMk id="6" creationId="{D12E2133-D07F-FF9D-8AC6-B2233993279C}"/>
          </ac:spMkLst>
        </pc:spChg>
        <pc:graphicFrameChg chg="add del">
          <ac:chgData name="Riya Rajesh Patil" userId="9220cb1e-1128-4a88-b585-9e25f7743fe7" providerId="ADAL" clId="{EEFE523E-1678-4A1F-9340-DBDBBAC44C60}" dt="2023-04-17T17:58:33.903" v="3448" actId="26606"/>
          <ac:graphicFrameMkLst>
            <pc:docMk/>
            <pc:sldMk cId="2663318400" sldId="344"/>
            <ac:graphicFrameMk id="8" creationId="{78D9BF77-E86B-B506-8623-4E0D4B9C85B1}"/>
          </ac:graphicFrameMkLst>
        </pc:graphicFrameChg>
        <pc:picChg chg="del">
          <ac:chgData name="Riya Rajesh Patil" userId="9220cb1e-1128-4a88-b585-9e25f7743fe7" providerId="ADAL" clId="{EEFE523E-1678-4A1F-9340-DBDBBAC44C60}" dt="2023-04-17T17:25:23.895" v="2786" actId="478"/>
          <ac:picMkLst>
            <pc:docMk/>
            <pc:sldMk cId="2663318400" sldId="344"/>
            <ac:picMk id="5" creationId="{BD4A7399-35FF-6C3F-D5ED-577425DBAADE}"/>
          </ac:picMkLst>
        </pc:picChg>
      </pc:sldChg>
      <pc:sldChg chg="addSp delSp add del mod">
        <pc:chgData name="Riya Rajesh Patil" userId="9220cb1e-1128-4a88-b585-9e25f7743fe7" providerId="ADAL" clId="{EEFE523E-1678-4A1F-9340-DBDBBAC44C60}" dt="2023-04-17T17:26:25.927" v="2804"/>
        <pc:sldMkLst>
          <pc:docMk/>
          <pc:sldMk cId="367066332" sldId="345"/>
        </pc:sldMkLst>
        <pc:spChg chg="add del">
          <ac:chgData name="Riya Rajesh Patil" userId="9220cb1e-1128-4a88-b585-9e25f7743fe7" providerId="ADAL" clId="{EEFE523E-1678-4A1F-9340-DBDBBAC44C60}" dt="2023-04-17T17:26:24.800" v="2802" actId="478"/>
          <ac:spMkLst>
            <pc:docMk/>
            <pc:sldMk cId="367066332" sldId="345"/>
            <ac:spMk id="3" creationId="{74AFD1C2-9A7D-3AEB-A3C2-D2141BD24674}"/>
          </ac:spMkLst>
        </pc:spChg>
        <pc:spChg chg="add del">
          <ac:chgData name="Riya Rajesh Patil" userId="9220cb1e-1128-4a88-b585-9e25f7743fe7" providerId="ADAL" clId="{EEFE523E-1678-4A1F-9340-DBDBBAC44C60}" dt="2023-04-17T17:26:24.231" v="2801" actId="478"/>
          <ac:spMkLst>
            <pc:docMk/>
            <pc:sldMk cId="367066332" sldId="345"/>
            <ac:spMk id="4" creationId="{2D372D2A-65FD-DE2A-B44B-A64F220DA65C}"/>
          </ac:spMkLst>
        </pc:spChg>
        <pc:picChg chg="add del">
          <ac:chgData name="Riya Rajesh Patil" userId="9220cb1e-1128-4a88-b585-9e25f7743fe7" providerId="ADAL" clId="{EEFE523E-1678-4A1F-9340-DBDBBAC44C60}" dt="2023-04-17T17:26:25.230" v="2803" actId="478"/>
          <ac:picMkLst>
            <pc:docMk/>
            <pc:sldMk cId="367066332" sldId="345"/>
            <ac:picMk id="5" creationId="{BD4A7399-35FF-6C3F-D5ED-577425DBAADE}"/>
          </ac:picMkLst>
        </pc:picChg>
      </pc:sldChg>
      <pc:sldChg chg="addSp delSp modSp add mod ord">
        <pc:chgData name="Riya Rajesh Patil" userId="9220cb1e-1128-4a88-b585-9e25f7743fe7" providerId="ADAL" clId="{EEFE523E-1678-4A1F-9340-DBDBBAC44C60}" dt="2023-04-17T17:27:12.319" v="2815" actId="1076"/>
        <pc:sldMkLst>
          <pc:docMk/>
          <pc:sldMk cId="2088778657" sldId="345"/>
        </pc:sldMkLst>
        <pc:spChg chg="del">
          <ac:chgData name="Riya Rajesh Patil" userId="9220cb1e-1128-4a88-b585-9e25f7743fe7" providerId="ADAL" clId="{EEFE523E-1678-4A1F-9340-DBDBBAC44C60}" dt="2023-04-17T17:26:56.029" v="2811" actId="478"/>
          <ac:spMkLst>
            <pc:docMk/>
            <pc:sldMk cId="2088778657" sldId="345"/>
            <ac:spMk id="3" creationId="{74AFD1C2-9A7D-3AEB-A3C2-D2141BD24674}"/>
          </ac:spMkLst>
        </pc:spChg>
        <pc:spChg chg="del">
          <ac:chgData name="Riya Rajesh Patil" userId="9220cb1e-1128-4a88-b585-9e25f7743fe7" providerId="ADAL" clId="{EEFE523E-1678-4A1F-9340-DBDBBAC44C60}" dt="2023-04-17T17:26:58.077" v="2812" actId="478"/>
          <ac:spMkLst>
            <pc:docMk/>
            <pc:sldMk cId="2088778657" sldId="345"/>
            <ac:spMk id="4" creationId="{2D372D2A-65FD-DE2A-B44B-A64F220DA65C}"/>
          </ac:spMkLst>
        </pc:spChg>
        <pc:picChg chg="del">
          <ac:chgData name="Riya Rajesh Patil" userId="9220cb1e-1128-4a88-b585-9e25f7743fe7" providerId="ADAL" clId="{EEFE523E-1678-4A1F-9340-DBDBBAC44C60}" dt="2023-04-17T17:26:51.365" v="2810" actId="478"/>
          <ac:picMkLst>
            <pc:docMk/>
            <pc:sldMk cId="2088778657" sldId="345"/>
            <ac:picMk id="5" creationId="{BD4A7399-35FF-6C3F-D5ED-577425DBAADE}"/>
          </ac:picMkLst>
        </pc:picChg>
        <pc:picChg chg="add mod">
          <ac:chgData name="Riya Rajesh Patil" userId="9220cb1e-1128-4a88-b585-9e25f7743fe7" providerId="ADAL" clId="{EEFE523E-1678-4A1F-9340-DBDBBAC44C60}" dt="2023-04-17T17:27:12.319" v="2815" actId="1076"/>
          <ac:picMkLst>
            <pc:docMk/>
            <pc:sldMk cId="2088778657" sldId="345"/>
            <ac:picMk id="6" creationId="{D4BA27BD-063A-8426-AE5E-D1F1A5D5CD52}"/>
          </ac:picMkLst>
        </pc:picChg>
      </pc:sldChg>
      <pc:sldChg chg="addSp delSp modSp add mod">
        <pc:chgData name="Riya Rajesh Patil" userId="9220cb1e-1128-4a88-b585-9e25f7743fe7" providerId="ADAL" clId="{EEFE523E-1678-4A1F-9340-DBDBBAC44C60}" dt="2023-04-17T17:27:28.735" v="2819"/>
        <pc:sldMkLst>
          <pc:docMk/>
          <pc:sldMk cId="1041755981" sldId="346"/>
        </pc:sldMkLst>
        <pc:picChg chg="add mod">
          <ac:chgData name="Riya Rajesh Patil" userId="9220cb1e-1128-4a88-b585-9e25f7743fe7" providerId="ADAL" clId="{EEFE523E-1678-4A1F-9340-DBDBBAC44C60}" dt="2023-04-17T17:27:28.735" v="2819"/>
          <ac:picMkLst>
            <pc:docMk/>
            <pc:sldMk cId="1041755981" sldId="346"/>
            <ac:picMk id="3" creationId="{EC6F4D42-0E22-C8F5-3393-DE241DAFC883}"/>
          </ac:picMkLst>
        </pc:picChg>
        <pc:picChg chg="del">
          <ac:chgData name="Riya Rajesh Patil" userId="9220cb1e-1128-4a88-b585-9e25f7743fe7" providerId="ADAL" clId="{EEFE523E-1678-4A1F-9340-DBDBBAC44C60}" dt="2023-04-17T17:27:28.321" v="2818" actId="478"/>
          <ac:picMkLst>
            <pc:docMk/>
            <pc:sldMk cId="1041755981" sldId="346"/>
            <ac:picMk id="6" creationId="{D4BA27BD-063A-8426-AE5E-D1F1A5D5CD52}"/>
          </ac:picMkLst>
        </pc:picChg>
      </pc:sldChg>
      <pc:sldChg chg="addSp delSp modSp add mod">
        <pc:chgData name="Riya Rajesh Patil" userId="9220cb1e-1128-4a88-b585-9e25f7743fe7" providerId="ADAL" clId="{EEFE523E-1678-4A1F-9340-DBDBBAC44C60}" dt="2023-04-17T17:27:38.650" v="2823"/>
        <pc:sldMkLst>
          <pc:docMk/>
          <pc:sldMk cId="1821125787" sldId="347"/>
        </pc:sldMkLst>
        <pc:picChg chg="del">
          <ac:chgData name="Riya Rajesh Patil" userId="9220cb1e-1128-4a88-b585-9e25f7743fe7" providerId="ADAL" clId="{EEFE523E-1678-4A1F-9340-DBDBBAC44C60}" dt="2023-04-17T17:27:38.274" v="2822" actId="478"/>
          <ac:picMkLst>
            <pc:docMk/>
            <pc:sldMk cId="1821125787" sldId="347"/>
            <ac:picMk id="3" creationId="{EC6F4D42-0E22-C8F5-3393-DE241DAFC883}"/>
          </ac:picMkLst>
        </pc:picChg>
        <pc:picChg chg="add mod">
          <ac:chgData name="Riya Rajesh Patil" userId="9220cb1e-1128-4a88-b585-9e25f7743fe7" providerId="ADAL" clId="{EEFE523E-1678-4A1F-9340-DBDBBAC44C60}" dt="2023-04-17T17:27:38.650" v="2823"/>
          <ac:picMkLst>
            <pc:docMk/>
            <pc:sldMk cId="1821125787" sldId="347"/>
            <ac:picMk id="4" creationId="{4C2F9120-2ED5-19F7-8E78-AF0E3E4045F9}"/>
          </ac:picMkLst>
        </pc:picChg>
      </pc:sldChg>
      <pc:sldChg chg="addSp delSp modSp add mod">
        <pc:chgData name="Riya Rajesh Patil" userId="9220cb1e-1128-4a88-b585-9e25f7743fe7" providerId="ADAL" clId="{EEFE523E-1678-4A1F-9340-DBDBBAC44C60}" dt="2023-04-17T17:27:48.677" v="2827"/>
        <pc:sldMkLst>
          <pc:docMk/>
          <pc:sldMk cId="3896978876" sldId="348"/>
        </pc:sldMkLst>
        <pc:picChg chg="add mod">
          <ac:chgData name="Riya Rajesh Patil" userId="9220cb1e-1128-4a88-b585-9e25f7743fe7" providerId="ADAL" clId="{EEFE523E-1678-4A1F-9340-DBDBBAC44C60}" dt="2023-04-17T17:27:48.677" v="2827"/>
          <ac:picMkLst>
            <pc:docMk/>
            <pc:sldMk cId="3896978876" sldId="348"/>
            <ac:picMk id="3" creationId="{68713DC5-85BC-CD67-0C8A-3956D8AC7D90}"/>
          </ac:picMkLst>
        </pc:picChg>
        <pc:picChg chg="del">
          <ac:chgData name="Riya Rajesh Patil" userId="9220cb1e-1128-4a88-b585-9e25f7743fe7" providerId="ADAL" clId="{EEFE523E-1678-4A1F-9340-DBDBBAC44C60}" dt="2023-04-17T17:27:48.270" v="2826" actId="478"/>
          <ac:picMkLst>
            <pc:docMk/>
            <pc:sldMk cId="3896978876" sldId="348"/>
            <ac:picMk id="4" creationId="{4C2F9120-2ED5-19F7-8E78-AF0E3E4045F9}"/>
          </ac:picMkLst>
        </pc:picChg>
      </pc:sldChg>
      <pc:sldChg chg="addSp delSp modSp add mod ord">
        <pc:chgData name="Riya Rajesh Patil" userId="9220cb1e-1128-4a88-b585-9e25f7743fe7" providerId="ADAL" clId="{EEFE523E-1678-4A1F-9340-DBDBBAC44C60}" dt="2023-04-17T22:34:08.032" v="3823" actId="1076"/>
        <pc:sldMkLst>
          <pc:docMk/>
          <pc:sldMk cId="3572059388" sldId="349"/>
        </pc:sldMkLst>
        <pc:spChg chg="mod">
          <ac:chgData name="Riya Rajesh Patil" userId="9220cb1e-1128-4a88-b585-9e25f7743fe7" providerId="ADAL" clId="{EEFE523E-1678-4A1F-9340-DBDBBAC44C60}" dt="2023-04-17T17:30:20.745" v="2922" actId="1035"/>
          <ac:spMkLst>
            <pc:docMk/>
            <pc:sldMk cId="3572059388" sldId="349"/>
            <ac:spMk id="2" creationId="{371555AB-9033-3161-E8FB-E32B5A7E239F}"/>
          </ac:spMkLst>
        </pc:spChg>
        <pc:spChg chg="add del mod">
          <ac:chgData name="Riya Rajesh Patil" userId="9220cb1e-1128-4a88-b585-9e25f7743fe7" providerId="ADAL" clId="{EEFE523E-1678-4A1F-9340-DBDBBAC44C60}" dt="2023-04-17T17:28:32.676" v="2840" actId="478"/>
          <ac:spMkLst>
            <pc:docMk/>
            <pc:sldMk cId="3572059388" sldId="349"/>
            <ac:spMk id="4" creationId="{5DD379F9-52EB-790E-D910-65FFAE4FB99C}"/>
          </ac:spMkLst>
        </pc:spChg>
        <pc:graphicFrameChg chg="add mod">
          <ac:chgData name="Riya Rajesh Patil" userId="9220cb1e-1128-4a88-b585-9e25f7743fe7" providerId="ADAL" clId="{EEFE523E-1678-4A1F-9340-DBDBBAC44C60}" dt="2023-04-17T21:14:25.125" v="3799" actId="20577"/>
          <ac:graphicFrameMkLst>
            <pc:docMk/>
            <pc:sldMk cId="3572059388" sldId="349"/>
            <ac:graphicFrameMk id="5" creationId="{F81F4BA8-9F79-B11F-07DB-4B2637809159}"/>
          </ac:graphicFrameMkLst>
        </pc:graphicFrameChg>
        <pc:picChg chg="del">
          <ac:chgData name="Riya Rajesh Patil" userId="9220cb1e-1128-4a88-b585-9e25f7743fe7" providerId="ADAL" clId="{EEFE523E-1678-4A1F-9340-DBDBBAC44C60}" dt="2023-04-17T17:28:08.845" v="2835" actId="478"/>
          <ac:picMkLst>
            <pc:docMk/>
            <pc:sldMk cId="3572059388" sldId="349"/>
            <ac:picMk id="3" creationId="{68713DC5-85BC-CD67-0C8A-3956D8AC7D90}"/>
          </ac:picMkLst>
        </pc:picChg>
        <pc:picChg chg="add mod">
          <ac:chgData name="Riya Rajesh Patil" userId="9220cb1e-1128-4a88-b585-9e25f7743fe7" providerId="ADAL" clId="{EEFE523E-1678-4A1F-9340-DBDBBAC44C60}" dt="2023-04-17T22:28:48.022" v="3817" actId="1037"/>
          <ac:picMkLst>
            <pc:docMk/>
            <pc:sldMk cId="3572059388" sldId="349"/>
            <ac:picMk id="4" creationId="{4C1AFF69-F393-7D63-3AEC-BA239F0D1DB0}"/>
          </ac:picMkLst>
        </pc:picChg>
        <pc:picChg chg="add mod">
          <ac:chgData name="Riya Rajesh Patil" userId="9220cb1e-1128-4a88-b585-9e25f7743fe7" providerId="ADAL" clId="{EEFE523E-1678-4A1F-9340-DBDBBAC44C60}" dt="2023-04-17T17:28:22.689" v="2838"/>
          <ac:picMkLst>
            <pc:docMk/>
            <pc:sldMk cId="3572059388" sldId="349"/>
            <ac:picMk id="6" creationId="{F51D3BFD-6AAC-7AB8-924F-76BA56A05634}"/>
          </ac:picMkLst>
        </pc:picChg>
        <pc:picChg chg="add mod">
          <ac:chgData name="Riya Rajesh Patil" userId="9220cb1e-1128-4a88-b585-9e25f7743fe7" providerId="ADAL" clId="{EEFE523E-1678-4A1F-9340-DBDBBAC44C60}" dt="2023-04-17T22:34:08.032" v="3823" actId="1076"/>
          <ac:picMkLst>
            <pc:docMk/>
            <pc:sldMk cId="3572059388" sldId="349"/>
            <ac:picMk id="8" creationId="{91F944BF-7C5E-BC1A-9F7A-C13D6FA75786}"/>
          </ac:picMkLst>
        </pc:picChg>
      </pc:sldChg>
      <pc:sldChg chg="addSp delSp modSp add mod ord">
        <pc:chgData name="Riya Rajesh Patil" userId="9220cb1e-1128-4a88-b585-9e25f7743fe7" providerId="ADAL" clId="{EEFE523E-1678-4A1F-9340-DBDBBAC44C60}" dt="2023-04-17T21:18:04.054" v="3800" actId="20577"/>
        <pc:sldMkLst>
          <pc:docMk/>
          <pc:sldMk cId="2999847335" sldId="350"/>
        </pc:sldMkLst>
        <pc:spChg chg="mod">
          <ac:chgData name="Riya Rajesh Patil" userId="9220cb1e-1128-4a88-b585-9e25f7743fe7" providerId="ADAL" clId="{EEFE523E-1678-4A1F-9340-DBDBBAC44C60}" dt="2023-04-17T17:30:14.005" v="2899" actId="1036"/>
          <ac:spMkLst>
            <pc:docMk/>
            <pc:sldMk cId="2999847335" sldId="350"/>
            <ac:spMk id="2" creationId="{371555AB-9033-3161-E8FB-E32B5A7E239F}"/>
          </ac:spMkLst>
        </pc:spChg>
        <pc:spChg chg="add mod">
          <ac:chgData name="Riya Rajesh Patil" userId="9220cb1e-1128-4a88-b585-9e25f7743fe7" providerId="ADAL" clId="{EEFE523E-1678-4A1F-9340-DBDBBAC44C60}" dt="2023-04-17T21:18:04.054" v="3800" actId="20577"/>
          <ac:spMkLst>
            <pc:docMk/>
            <pc:sldMk cId="2999847335" sldId="350"/>
            <ac:spMk id="4" creationId="{035886A4-3580-31D8-D900-D1E0DB972BF0}"/>
          </ac:spMkLst>
        </pc:spChg>
        <pc:graphicFrameChg chg="del">
          <ac:chgData name="Riya Rajesh Patil" userId="9220cb1e-1128-4a88-b585-9e25f7743fe7" providerId="ADAL" clId="{EEFE523E-1678-4A1F-9340-DBDBBAC44C60}" dt="2023-04-17T17:29:08.617" v="2847" actId="478"/>
          <ac:graphicFrameMkLst>
            <pc:docMk/>
            <pc:sldMk cId="2999847335" sldId="350"/>
            <ac:graphicFrameMk id="5" creationId="{F81F4BA8-9F79-B11F-07DB-4B2637809159}"/>
          </ac:graphicFrameMkLst>
        </pc:graphicFrameChg>
        <pc:picChg chg="add mod">
          <ac:chgData name="Riya Rajesh Patil" userId="9220cb1e-1128-4a88-b585-9e25f7743fe7" providerId="ADAL" clId="{EEFE523E-1678-4A1F-9340-DBDBBAC44C60}" dt="2023-04-17T17:29:10.934" v="2849"/>
          <ac:picMkLst>
            <pc:docMk/>
            <pc:sldMk cId="2999847335" sldId="350"/>
            <ac:picMk id="3" creationId="{02686B95-A29C-0720-46D0-FD5C4A761997}"/>
          </ac:picMkLst>
        </pc:picChg>
        <pc:picChg chg="del">
          <ac:chgData name="Riya Rajesh Patil" userId="9220cb1e-1128-4a88-b585-9e25f7743fe7" providerId="ADAL" clId="{EEFE523E-1678-4A1F-9340-DBDBBAC44C60}" dt="2023-04-17T17:29:10.161" v="2848" actId="478"/>
          <ac:picMkLst>
            <pc:docMk/>
            <pc:sldMk cId="2999847335" sldId="350"/>
            <ac:picMk id="6" creationId="{F51D3BFD-6AAC-7AB8-924F-76BA56A05634}"/>
          </ac:picMkLst>
        </pc:picChg>
      </pc:sldChg>
      <pc:sldChg chg="addSp delSp modSp add mod ord">
        <pc:chgData name="Riya Rajesh Patil" userId="9220cb1e-1128-4a88-b585-9e25f7743fe7" providerId="ADAL" clId="{EEFE523E-1678-4A1F-9340-DBDBBAC44C60}" dt="2023-04-17T20:51:29.851" v="3789" actId="1076"/>
        <pc:sldMkLst>
          <pc:docMk/>
          <pc:sldMk cId="1414613858" sldId="351"/>
        </pc:sldMkLst>
        <pc:spChg chg="mod">
          <ac:chgData name="Riya Rajesh Patil" userId="9220cb1e-1128-4a88-b585-9e25f7743fe7" providerId="ADAL" clId="{EEFE523E-1678-4A1F-9340-DBDBBAC44C60}" dt="2023-04-17T20:51:24.700" v="3787" actId="1076"/>
          <ac:spMkLst>
            <pc:docMk/>
            <pc:sldMk cId="1414613858" sldId="351"/>
            <ac:spMk id="2" creationId="{371555AB-9033-3161-E8FB-E32B5A7E239F}"/>
          </ac:spMkLst>
        </pc:spChg>
        <pc:spChg chg="add mod">
          <ac:chgData name="Riya Rajesh Patil" userId="9220cb1e-1128-4a88-b585-9e25f7743fe7" providerId="ADAL" clId="{EEFE523E-1678-4A1F-9340-DBDBBAC44C60}" dt="2023-04-17T20:49:18.312" v="3715" actId="1076"/>
          <ac:spMkLst>
            <pc:docMk/>
            <pc:sldMk cId="1414613858" sldId="351"/>
            <ac:spMk id="3" creationId="{CC6FDC4E-63C3-6ADD-C1C3-1D91477E0ABB}"/>
          </ac:spMkLst>
        </pc:spChg>
        <pc:spChg chg="del">
          <ac:chgData name="Riya Rajesh Patil" userId="9220cb1e-1128-4a88-b585-9e25f7743fe7" providerId="ADAL" clId="{EEFE523E-1678-4A1F-9340-DBDBBAC44C60}" dt="2023-04-17T17:29:39.153" v="2860" actId="478"/>
          <ac:spMkLst>
            <pc:docMk/>
            <pc:sldMk cId="1414613858" sldId="351"/>
            <ac:spMk id="4" creationId="{035886A4-3580-31D8-D900-D1E0DB972BF0}"/>
          </ac:spMkLst>
        </pc:spChg>
        <pc:spChg chg="add mod">
          <ac:chgData name="Riya Rajesh Patil" userId="9220cb1e-1128-4a88-b585-9e25f7743fe7" providerId="ADAL" clId="{EEFE523E-1678-4A1F-9340-DBDBBAC44C60}" dt="2023-04-17T20:50:25.450" v="3772" actId="1076"/>
          <ac:spMkLst>
            <pc:docMk/>
            <pc:sldMk cId="1414613858" sldId="351"/>
            <ac:spMk id="4" creationId="{3C6ED359-083D-392D-6EC3-5460CB75715D}"/>
          </ac:spMkLst>
        </pc:spChg>
        <pc:spChg chg="add del mod">
          <ac:chgData name="Riya Rajesh Patil" userId="9220cb1e-1128-4a88-b585-9e25f7743fe7" providerId="ADAL" clId="{EEFE523E-1678-4A1F-9340-DBDBBAC44C60}" dt="2023-04-17T20:48:15.698" v="3685" actId="1037"/>
          <ac:spMkLst>
            <pc:docMk/>
            <pc:sldMk cId="1414613858" sldId="351"/>
            <ac:spMk id="11" creationId="{5CE80F75-63C4-7ABF-E27F-9964C968B043}"/>
          </ac:spMkLst>
        </pc:spChg>
        <pc:spChg chg="add mod">
          <ac:chgData name="Riya Rajesh Patil" userId="9220cb1e-1128-4a88-b585-9e25f7743fe7" providerId="ADAL" clId="{EEFE523E-1678-4A1F-9340-DBDBBAC44C60}" dt="2023-04-17T20:51:19.548" v="3785" actId="14100"/>
          <ac:spMkLst>
            <pc:docMk/>
            <pc:sldMk cId="1414613858" sldId="351"/>
            <ac:spMk id="12" creationId="{857A5D44-EDEE-F559-298D-0372D9EA9023}"/>
          </ac:spMkLst>
        </pc:spChg>
        <pc:spChg chg="add mod">
          <ac:chgData name="Riya Rajesh Patil" userId="9220cb1e-1128-4a88-b585-9e25f7743fe7" providerId="ADAL" clId="{EEFE523E-1678-4A1F-9340-DBDBBAC44C60}" dt="2023-04-17T17:39:34.661" v="3287" actId="1076"/>
          <ac:spMkLst>
            <pc:docMk/>
            <pc:sldMk cId="1414613858" sldId="351"/>
            <ac:spMk id="13" creationId="{836936C9-490F-8069-3CA6-8942016529C0}"/>
          </ac:spMkLst>
        </pc:spChg>
        <pc:spChg chg="add mod">
          <ac:chgData name="Riya Rajesh Patil" userId="9220cb1e-1128-4a88-b585-9e25f7743fe7" providerId="ADAL" clId="{EEFE523E-1678-4A1F-9340-DBDBBAC44C60}" dt="2023-04-17T17:39:37.902" v="3288" actId="1076"/>
          <ac:spMkLst>
            <pc:docMk/>
            <pc:sldMk cId="1414613858" sldId="351"/>
            <ac:spMk id="14" creationId="{9E9A6D53-2A74-3D9A-7230-BBE3B9C3E138}"/>
          </ac:spMkLst>
        </pc:spChg>
        <pc:spChg chg="add mod">
          <ac:chgData name="Riya Rajesh Patil" userId="9220cb1e-1128-4a88-b585-9e25f7743fe7" providerId="ADAL" clId="{EEFE523E-1678-4A1F-9340-DBDBBAC44C60}" dt="2023-04-17T17:36:33.735" v="3252" actId="1076"/>
          <ac:spMkLst>
            <pc:docMk/>
            <pc:sldMk cId="1414613858" sldId="351"/>
            <ac:spMk id="15" creationId="{AC5DEDF6-A497-90AC-168B-12785C6A0D84}"/>
          </ac:spMkLst>
        </pc:spChg>
        <pc:spChg chg="add mod ord">
          <ac:chgData name="Riya Rajesh Patil" userId="9220cb1e-1128-4a88-b585-9e25f7743fe7" providerId="ADAL" clId="{EEFE523E-1678-4A1F-9340-DBDBBAC44C60}" dt="2023-04-17T17:39:02.715" v="3280" actId="167"/>
          <ac:spMkLst>
            <pc:docMk/>
            <pc:sldMk cId="1414613858" sldId="351"/>
            <ac:spMk id="16" creationId="{B5C9211B-C147-1C29-5A10-DB8C8FECFB2D}"/>
          </ac:spMkLst>
        </pc:spChg>
        <pc:spChg chg="add mod">
          <ac:chgData name="Riya Rajesh Patil" userId="9220cb1e-1128-4a88-b585-9e25f7743fe7" providerId="ADAL" clId="{EEFE523E-1678-4A1F-9340-DBDBBAC44C60}" dt="2023-04-17T20:51:14.272" v="3784" actId="1076"/>
          <ac:spMkLst>
            <pc:docMk/>
            <pc:sldMk cId="1414613858" sldId="351"/>
            <ac:spMk id="17" creationId="{C638A8AA-A54D-2024-5FEA-9C14D87F5ACC}"/>
          </ac:spMkLst>
        </pc:spChg>
        <pc:spChg chg="add mod">
          <ac:chgData name="Riya Rajesh Patil" userId="9220cb1e-1128-4a88-b585-9e25f7743fe7" providerId="ADAL" clId="{EEFE523E-1678-4A1F-9340-DBDBBAC44C60}" dt="2023-04-17T20:50:01.274" v="3757" actId="1076"/>
          <ac:spMkLst>
            <pc:docMk/>
            <pc:sldMk cId="1414613858" sldId="351"/>
            <ac:spMk id="18" creationId="{DD718E46-5F6C-04EE-C197-CD9476D378C7}"/>
          </ac:spMkLst>
        </pc:spChg>
        <pc:spChg chg="add mod">
          <ac:chgData name="Riya Rajesh Patil" userId="9220cb1e-1128-4a88-b585-9e25f7743fe7" providerId="ADAL" clId="{EEFE523E-1678-4A1F-9340-DBDBBAC44C60}" dt="2023-04-17T20:51:08.990" v="3783" actId="1076"/>
          <ac:spMkLst>
            <pc:docMk/>
            <pc:sldMk cId="1414613858" sldId="351"/>
            <ac:spMk id="19" creationId="{17056457-4F50-667E-91FC-578A8C44DB78}"/>
          </ac:spMkLst>
        </pc:spChg>
        <pc:picChg chg="del">
          <ac:chgData name="Riya Rajesh Patil" userId="9220cb1e-1128-4a88-b585-9e25f7743fe7" providerId="ADAL" clId="{EEFE523E-1678-4A1F-9340-DBDBBAC44C60}" dt="2023-04-17T17:29:37.083" v="2859" actId="478"/>
          <ac:picMkLst>
            <pc:docMk/>
            <pc:sldMk cId="1414613858" sldId="351"/>
            <ac:picMk id="3" creationId="{02686B95-A29C-0720-46D0-FD5C4A761997}"/>
          </ac:picMkLst>
        </pc:picChg>
        <pc:picChg chg="add mod">
          <ac:chgData name="Riya Rajesh Patil" userId="9220cb1e-1128-4a88-b585-9e25f7743fe7" providerId="ADAL" clId="{EEFE523E-1678-4A1F-9340-DBDBBAC44C60}" dt="2023-04-17T20:48:19.950" v="3699" actId="1037"/>
          <ac:picMkLst>
            <pc:docMk/>
            <pc:sldMk cId="1414613858" sldId="351"/>
            <ac:picMk id="5" creationId="{0AE6A874-1D70-F98E-10C4-1F5CA8CEFB5F}"/>
          </ac:picMkLst>
        </pc:picChg>
        <pc:picChg chg="add mod">
          <ac:chgData name="Riya Rajesh Patil" userId="9220cb1e-1128-4a88-b585-9e25f7743fe7" providerId="ADAL" clId="{EEFE523E-1678-4A1F-9340-DBDBBAC44C60}" dt="2023-04-17T20:50:29.090" v="3773" actId="1076"/>
          <ac:picMkLst>
            <pc:docMk/>
            <pc:sldMk cId="1414613858" sldId="351"/>
            <ac:picMk id="6" creationId="{DA52832A-F407-FC74-7954-2472A3862B40}"/>
          </ac:picMkLst>
        </pc:picChg>
        <pc:picChg chg="add mod ord">
          <ac:chgData name="Riya Rajesh Patil" userId="9220cb1e-1128-4a88-b585-9e25f7743fe7" providerId="ADAL" clId="{EEFE523E-1678-4A1F-9340-DBDBBAC44C60}" dt="2023-04-17T17:39:13.497" v="3283" actId="166"/>
          <ac:picMkLst>
            <pc:docMk/>
            <pc:sldMk cId="1414613858" sldId="351"/>
            <ac:picMk id="7" creationId="{2CC4583E-D3DF-C154-7E62-0D18D97FFF15}"/>
          </ac:picMkLst>
        </pc:picChg>
        <pc:picChg chg="add mod">
          <ac:chgData name="Riya Rajesh Patil" userId="9220cb1e-1128-4a88-b585-9e25f7743fe7" providerId="ADAL" clId="{EEFE523E-1678-4A1F-9340-DBDBBAC44C60}" dt="2023-04-17T20:51:29.851" v="3789" actId="1076"/>
          <ac:picMkLst>
            <pc:docMk/>
            <pc:sldMk cId="1414613858" sldId="351"/>
            <ac:picMk id="8" creationId="{D4738673-A720-5056-7327-91593370A78A}"/>
          </ac:picMkLst>
        </pc:picChg>
        <pc:picChg chg="add mod">
          <ac:chgData name="Riya Rajesh Patil" userId="9220cb1e-1128-4a88-b585-9e25f7743fe7" providerId="ADAL" clId="{EEFE523E-1678-4A1F-9340-DBDBBAC44C60}" dt="2023-04-17T17:39:29.647" v="3286" actId="1076"/>
          <ac:picMkLst>
            <pc:docMk/>
            <pc:sldMk cId="1414613858" sldId="351"/>
            <ac:picMk id="9" creationId="{EF17D726-2B94-ED7C-7B16-8E1BDEFEA3D6}"/>
          </ac:picMkLst>
        </pc:picChg>
        <pc:picChg chg="add mod">
          <ac:chgData name="Riya Rajesh Patil" userId="9220cb1e-1128-4a88-b585-9e25f7743fe7" providerId="ADAL" clId="{EEFE523E-1678-4A1F-9340-DBDBBAC44C60}" dt="2023-04-17T20:51:00.214" v="3782" actId="1076"/>
          <ac:picMkLst>
            <pc:docMk/>
            <pc:sldMk cId="1414613858" sldId="351"/>
            <ac:picMk id="10" creationId="{A8644A57-89AA-C64E-7D0A-20FAC6ABD2C2}"/>
          </ac:picMkLst>
        </pc:picChg>
      </pc:sldChg>
      <pc:sldChg chg="addSp delSp modSp add mod ord setBg">
        <pc:chgData name="Riya Rajesh Patil" userId="9220cb1e-1128-4a88-b585-9e25f7743fe7" providerId="ADAL" clId="{EEFE523E-1678-4A1F-9340-DBDBBAC44C60}" dt="2023-04-17T17:44:22.966" v="3333" actId="26606"/>
        <pc:sldMkLst>
          <pc:docMk/>
          <pc:sldMk cId="2728361213" sldId="352"/>
        </pc:sldMkLst>
        <pc:spChg chg="add del mod">
          <ac:chgData name="Riya Rajesh Patil" userId="9220cb1e-1128-4a88-b585-9e25f7743fe7" providerId="ADAL" clId="{EEFE523E-1678-4A1F-9340-DBDBBAC44C60}" dt="2023-04-17T17:44:22.933" v="3332" actId="26606"/>
          <ac:spMkLst>
            <pc:docMk/>
            <pc:sldMk cId="2728361213" sldId="352"/>
            <ac:spMk id="2" creationId="{371555AB-9033-3161-E8FB-E32B5A7E239F}"/>
          </ac:spMkLst>
        </pc:spChg>
        <pc:spChg chg="add del mod">
          <ac:chgData name="Riya Rajesh Patil" userId="9220cb1e-1128-4a88-b585-9e25f7743fe7" providerId="ADAL" clId="{EEFE523E-1678-4A1F-9340-DBDBBAC44C60}" dt="2023-04-17T17:43:07.951" v="3328" actId="26606"/>
          <ac:spMkLst>
            <pc:docMk/>
            <pc:sldMk cId="2728361213" sldId="352"/>
            <ac:spMk id="3" creationId="{5D233AAA-0D3F-5807-BA35-E643A1519AA3}"/>
          </ac:spMkLst>
        </pc:spChg>
        <pc:spChg chg="del">
          <ac:chgData name="Riya Rajesh Patil" userId="9220cb1e-1128-4a88-b585-9e25f7743fe7" providerId="ADAL" clId="{EEFE523E-1678-4A1F-9340-DBDBBAC44C60}" dt="2023-04-17T17:41:41.286" v="3303" actId="478"/>
          <ac:spMkLst>
            <pc:docMk/>
            <pc:sldMk cId="2728361213" sldId="352"/>
            <ac:spMk id="11" creationId="{5CE80F75-63C4-7ABF-E27F-9964C968B043}"/>
          </ac:spMkLst>
        </pc:spChg>
        <pc:spChg chg="del mod">
          <ac:chgData name="Riya Rajesh Patil" userId="9220cb1e-1128-4a88-b585-9e25f7743fe7" providerId="ADAL" clId="{EEFE523E-1678-4A1F-9340-DBDBBAC44C60}" dt="2023-04-17T17:41:34.081" v="3299" actId="478"/>
          <ac:spMkLst>
            <pc:docMk/>
            <pc:sldMk cId="2728361213" sldId="352"/>
            <ac:spMk id="12" creationId="{857A5D44-EDEE-F559-298D-0372D9EA9023}"/>
          </ac:spMkLst>
        </pc:spChg>
        <pc:spChg chg="del">
          <ac:chgData name="Riya Rajesh Patil" userId="9220cb1e-1128-4a88-b585-9e25f7743fe7" providerId="ADAL" clId="{EEFE523E-1678-4A1F-9340-DBDBBAC44C60}" dt="2023-04-17T17:41:44.378" v="3305" actId="478"/>
          <ac:spMkLst>
            <pc:docMk/>
            <pc:sldMk cId="2728361213" sldId="352"/>
            <ac:spMk id="13" creationId="{836936C9-490F-8069-3CA6-8942016529C0}"/>
          </ac:spMkLst>
        </pc:spChg>
        <pc:spChg chg="del">
          <ac:chgData name="Riya Rajesh Patil" userId="9220cb1e-1128-4a88-b585-9e25f7743fe7" providerId="ADAL" clId="{EEFE523E-1678-4A1F-9340-DBDBBAC44C60}" dt="2023-04-17T17:41:47.878" v="3306" actId="478"/>
          <ac:spMkLst>
            <pc:docMk/>
            <pc:sldMk cId="2728361213" sldId="352"/>
            <ac:spMk id="14" creationId="{9E9A6D53-2A74-3D9A-7230-BBE3B9C3E138}"/>
          </ac:spMkLst>
        </pc:spChg>
        <pc:spChg chg="del">
          <ac:chgData name="Riya Rajesh Patil" userId="9220cb1e-1128-4a88-b585-9e25f7743fe7" providerId="ADAL" clId="{EEFE523E-1678-4A1F-9340-DBDBBAC44C60}" dt="2023-04-17T17:41:54.289" v="3310" actId="478"/>
          <ac:spMkLst>
            <pc:docMk/>
            <pc:sldMk cId="2728361213" sldId="352"/>
            <ac:spMk id="15" creationId="{AC5DEDF6-A497-90AC-168B-12785C6A0D84}"/>
          </ac:spMkLst>
        </pc:spChg>
        <pc:spChg chg="del">
          <ac:chgData name="Riya Rajesh Patil" userId="9220cb1e-1128-4a88-b585-9e25f7743fe7" providerId="ADAL" clId="{EEFE523E-1678-4A1F-9340-DBDBBAC44C60}" dt="2023-04-17T17:41:50.599" v="3308" actId="478"/>
          <ac:spMkLst>
            <pc:docMk/>
            <pc:sldMk cId="2728361213" sldId="352"/>
            <ac:spMk id="16" creationId="{B5C9211B-C147-1C29-5A10-DB8C8FECFB2D}"/>
          </ac:spMkLst>
        </pc:spChg>
        <pc:spChg chg="add del">
          <ac:chgData name="Riya Rajesh Patil" userId="9220cb1e-1128-4a88-b585-9e25f7743fe7" providerId="ADAL" clId="{EEFE523E-1678-4A1F-9340-DBDBBAC44C60}" dt="2023-04-17T17:42:41.136" v="3319" actId="26606"/>
          <ac:spMkLst>
            <pc:docMk/>
            <pc:sldMk cId="2728361213" sldId="352"/>
            <ac:spMk id="17" creationId="{C7F55EAC-550A-4BDD-9099-3F20B8FA0EBC}"/>
          </ac:spMkLst>
        </pc:spChg>
        <pc:spChg chg="add del">
          <ac:chgData name="Riya Rajesh Patil" userId="9220cb1e-1128-4a88-b585-9e25f7743fe7" providerId="ADAL" clId="{EEFE523E-1678-4A1F-9340-DBDBBAC44C60}" dt="2023-04-17T17:42:41.136" v="3319" actId="26606"/>
          <ac:spMkLst>
            <pc:docMk/>
            <pc:sldMk cId="2728361213" sldId="352"/>
            <ac:spMk id="18" creationId="{DC4F5A5F-493F-49AE-89B6-D5AF5EBC8B0E}"/>
          </ac:spMkLst>
        </pc:spChg>
        <pc:spChg chg="add del">
          <ac:chgData name="Riya Rajesh Patil" userId="9220cb1e-1128-4a88-b585-9e25f7743fe7" providerId="ADAL" clId="{EEFE523E-1678-4A1F-9340-DBDBBAC44C60}" dt="2023-04-17T17:43:05.342" v="3325" actId="26606"/>
          <ac:spMkLst>
            <pc:docMk/>
            <pc:sldMk cId="2728361213" sldId="352"/>
            <ac:spMk id="19" creationId="{FF9F2414-84E8-453E-B1F3-389FDE8192D9}"/>
          </ac:spMkLst>
        </pc:spChg>
        <pc:spChg chg="add del">
          <ac:chgData name="Riya Rajesh Patil" userId="9220cb1e-1128-4a88-b585-9e25f7743fe7" providerId="ADAL" clId="{EEFE523E-1678-4A1F-9340-DBDBBAC44C60}" dt="2023-04-17T17:43:05.342" v="3325" actId="26606"/>
          <ac:spMkLst>
            <pc:docMk/>
            <pc:sldMk cId="2728361213" sldId="352"/>
            <ac:spMk id="21" creationId="{3ECA69A1-7536-43AC-85EF-C7106179F5ED}"/>
          </ac:spMkLst>
        </pc:spChg>
        <pc:spChg chg="add del">
          <ac:chgData name="Riya Rajesh Patil" userId="9220cb1e-1128-4a88-b585-9e25f7743fe7" providerId="ADAL" clId="{EEFE523E-1678-4A1F-9340-DBDBBAC44C60}" dt="2023-04-17T17:43:05.342" v="3325" actId="26606"/>
          <ac:spMkLst>
            <pc:docMk/>
            <pc:sldMk cId="2728361213" sldId="352"/>
            <ac:spMk id="26" creationId="{F3060C83-F051-4F0E-ABAD-AA0DFC48B218}"/>
          </ac:spMkLst>
        </pc:spChg>
        <pc:spChg chg="add del">
          <ac:chgData name="Riya Rajesh Patil" userId="9220cb1e-1128-4a88-b585-9e25f7743fe7" providerId="ADAL" clId="{EEFE523E-1678-4A1F-9340-DBDBBAC44C60}" dt="2023-04-17T17:43:05.342" v="3325" actId="26606"/>
          <ac:spMkLst>
            <pc:docMk/>
            <pc:sldMk cId="2728361213" sldId="352"/>
            <ac:spMk id="27" creationId="{83C98ABE-055B-441F-B07E-44F97F083C39}"/>
          </ac:spMkLst>
        </pc:spChg>
        <pc:spChg chg="add del">
          <ac:chgData name="Riya Rajesh Patil" userId="9220cb1e-1128-4a88-b585-9e25f7743fe7" providerId="ADAL" clId="{EEFE523E-1678-4A1F-9340-DBDBBAC44C60}" dt="2023-04-17T17:43:05.342" v="3325" actId="26606"/>
          <ac:spMkLst>
            <pc:docMk/>
            <pc:sldMk cId="2728361213" sldId="352"/>
            <ac:spMk id="28" creationId="{29FDB030-9B49-4CED-8CCD-4D99382388AC}"/>
          </ac:spMkLst>
        </pc:spChg>
        <pc:spChg chg="add del">
          <ac:chgData name="Riya Rajesh Patil" userId="9220cb1e-1128-4a88-b585-9e25f7743fe7" providerId="ADAL" clId="{EEFE523E-1678-4A1F-9340-DBDBBAC44C60}" dt="2023-04-17T17:43:05.342" v="3325" actId="26606"/>
          <ac:spMkLst>
            <pc:docMk/>
            <pc:sldMk cId="2728361213" sldId="352"/>
            <ac:spMk id="29" creationId="{3783CA14-24A1-485C-8B30-D6A5D87987AD}"/>
          </ac:spMkLst>
        </pc:spChg>
        <pc:spChg chg="add del">
          <ac:chgData name="Riya Rajesh Patil" userId="9220cb1e-1128-4a88-b585-9e25f7743fe7" providerId="ADAL" clId="{EEFE523E-1678-4A1F-9340-DBDBBAC44C60}" dt="2023-04-17T17:43:05.342" v="3325" actId="26606"/>
          <ac:spMkLst>
            <pc:docMk/>
            <pc:sldMk cId="2728361213" sldId="352"/>
            <ac:spMk id="30" creationId="{9A97C86A-04D6-40F7-AE84-31AB43E6A846}"/>
          </ac:spMkLst>
        </pc:spChg>
        <pc:spChg chg="add del">
          <ac:chgData name="Riya Rajesh Patil" userId="9220cb1e-1128-4a88-b585-9e25f7743fe7" providerId="ADAL" clId="{EEFE523E-1678-4A1F-9340-DBDBBAC44C60}" dt="2023-04-17T17:43:05.342" v="3325" actId="26606"/>
          <ac:spMkLst>
            <pc:docMk/>
            <pc:sldMk cId="2728361213" sldId="352"/>
            <ac:spMk id="31" creationId="{5D233AAA-0D3F-5807-BA35-E643A1519AA3}"/>
          </ac:spMkLst>
        </pc:spChg>
        <pc:spChg chg="add del">
          <ac:chgData name="Riya Rajesh Patil" userId="9220cb1e-1128-4a88-b585-9e25f7743fe7" providerId="ADAL" clId="{EEFE523E-1678-4A1F-9340-DBDBBAC44C60}" dt="2023-04-17T17:44:22.933" v="3332" actId="26606"/>
          <ac:spMkLst>
            <pc:docMk/>
            <pc:sldMk cId="2728361213" sldId="352"/>
            <ac:spMk id="40" creationId="{22F15A2D-2324-487D-A02A-BF46C5C580EB}"/>
          </ac:spMkLst>
        </pc:spChg>
        <pc:spChg chg="add del">
          <ac:chgData name="Riya Rajesh Patil" userId="9220cb1e-1128-4a88-b585-9e25f7743fe7" providerId="ADAL" clId="{EEFE523E-1678-4A1F-9340-DBDBBAC44C60}" dt="2023-04-17T17:44:22.933" v="3332" actId="26606"/>
          <ac:spMkLst>
            <pc:docMk/>
            <pc:sldMk cId="2728361213" sldId="352"/>
            <ac:spMk id="42" creationId="{17A7F34E-D418-47E2-9F86-2C45BBC31210}"/>
          </ac:spMkLst>
        </pc:spChg>
        <pc:spChg chg="add del">
          <ac:chgData name="Riya Rajesh Patil" userId="9220cb1e-1128-4a88-b585-9e25f7743fe7" providerId="ADAL" clId="{EEFE523E-1678-4A1F-9340-DBDBBAC44C60}" dt="2023-04-17T17:44:22.933" v="3332" actId="26606"/>
          <ac:spMkLst>
            <pc:docMk/>
            <pc:sldMk cId="2728361213" sldId="352"/>
            <ac:spMk id="44" creationId="{2AEAFA59-923A-4F54-8B49-44C970BCC323}"/>
          </ac:spMkLst>
        </pc:spChg>
        <pc:graphicFrameChg chg="add">
          <ac:chgData name="Riya Rajesh Patil" userId="9220cb1e-1128-4a88-b585-9e25f7743fe7" providerId="ADAL" clId="{EEFE523E-1678-4A1F-9340-DBDBBAC44C60}" dt="2023-04-17T17:42:41.152" v="3320" actId="26606"/>
          <ac:graphicFrameMkLst>
            <pc:docMk/>
            <pc:sldMk cId="2728361213" sldId="352"/>
            <ac:graphicFrameMk id="20" creationId="{F4A860A5-24D6-54DD-7540-1F8A77115767}"/>
          </ac:graphicFrameMkLst>
        </pc:graphicFrameChg>
        <pc:graphicFrameChg chg="del">
          <ac:chgData name="Riya Rajesh Patil" userId="9220cb1e-1128-4a88-b585-9e25f7743fe7" providerId="ADAL" clId="{EEFE523E-1678-4A1F-9340-DBDBBAC44C60}" dt="2023-04-17T17:42:45.622" v="3321" actId="26606"/>
          <ac:graphicFrameMkLst>
            <pc:docMk/>
            <pc:sldMk cId="2728361213" sldId="352"/>
            <ac:graphicFrameMk id="22" creationId="{5C62AC74-23D4-5A82-C78E-3C90848C227C}"/>
          </ac:graphicFrameMkLst>
        </pc:graphicFrameChg>
        <pc:graphicFrameChg chg="add del">
          <ac:chgData name="Riya Rajesh Patil" userId="9220cb1e-1128-4a88-b585-9e25f7743fe7" providerId="ADAL" clId="{EEFE523E-1678-4A1F-9340-DBDBBAC44C60}" dt="2023-04-17T17:42:49.522" v="3323" actId="26606"/>
          <ac:graphicFrameMkLst>
            <pc:docMk/>
            <pc:sldMk cId="2728361213" sldId="352"/>
            <ac:graphicFrameMk id="24" creationId="{F4A860A5-24D6-54DD-7540-1F8A77115767}"/>
          </ac:graphicFrameMkLst>
        </pc:graphicFrameChg>
        <pc:graphicFrameChg chg="add del">
          <ac:chgData name="Riya Rajesh Patil" userId="9220cb1e-1128-4a88-b585-9e25f7743fe7" providerId="ADAL" clId="{EEFE523E-1678-4A1F-9340-DBDBBAC44C60}" dt="2023-04-17T17:43:07.936" v="3327" actId="26606"/>
          <ac:graphicFrameMkLst>
            <pc:docMk/>
            <pc:sldMk cId="2728361213" sldId="352"/>
            <ac:graphicFrameMk id="33" creationId="{8079E199-2A2E-283C-DE31-5C2EECCC41D1}"/>
          </ac:graphicFrameMkLst>
        </pc:graphicFrameChg>
        <pc:graphicFrameChg chg="add mod modGraphic">
          <ac:chgData name="Riya Rajesh Patil" userId="9220cb1e-1128-4a88-b585-9e25f7743fe7" providerId="ADAL" clId="{EEFE523E-1678-4A1F-9340-DBDBBAC44C60}" dt="2023-04-17T17:44:22.966" v="3333" actId="26606"/>
          <ac:graphicFrameMkLst>
            <pc:docMk/>
            <pc:sldMk cId="2728361213" sldId="352"/>
            <ac:graphicFrameMk id="35" creationId="{F4A860A5-24D6-54DD-7540-1F8A77115767}"/>
          </ac:graphicFrameMkLst>
        </pc:graphicFrameChg>
        <pc:picChg chg="del">
          <ac:chgData name="Riya Rajesh Patil" userId="9220cb1e-1128-4a88-b585-9e25f7743fe7" providerId="ADAL" clId="{EEFE523E-1678-4A1F-9340-DBDBBAC44C60}" dt="2023-04-17T17:41:36" v="3300" actId="478"/>
          <ac:picMkLst>
            <pc:docMk/>
            <pc:sldMk cId="2728361213" sldId="352"/>
            <ac:picMk id="5" creationId="{0AE6A874-1D70-F98E-10C4-1F5CA8CEFB5F}"/>
          </ac:picMkLst>
        </pc:picChg>
        <pc:picChg chg="del">
          <ac:chgData name="Riya Rajesh Patil" userId="9220cb1e-1128-4a88-b585-9e25f7743fe7" providerId="ADAL" clId="{EEFE523E-1678-4A1F-9340-DBDBBAC44C60}" dt="2023-04-17T17:41:42.384" v="3304" actId="478"/>
          <ac:picMkLst>
            <pc:docMk/>
            <pc:sldMk cId="2728361213" sldId="352"/>
            <ac:picMk id="6" creationId="{DA52832A-F407-FC74-7954-2472A3862B40}"/>
          </ac:picMkLst>
        </pc:picChg>
        <pc:picChg chg="del">
          <ac:chgData name="Riya Rajesh Patil" userId="9220cb1e-1128-4a88-b585-9e25f7743fe7" providerId="ADAL" clId="{EEFE523E-1678-4A1F-9340-DBDBBAC44C60}" dt="2023-04-17T17:41:52.161" v="3309" actId="478"/>
          <ac:picMkLst>
            <pc:docMk/>
            <pc:sldMk cId="2728361213" sldId="352"/>
            <ac:picMk id="7" creationId="{2CC4583E-D3DF-C154-7E62-0D18D97FFF15}"/>
          </ac:picMkLst>
        </pc:picChg>
        <pc:picChg chg="del">
          <ac:chgData name="Riya Rajesh Patil" userId="9220cb1e-1128-4a88-b585-9e25f7743fe7" providerId="ADAL" clId="{EEFE523E-1678-4A1F-9340-DBDBBAC44C60}" dt="2023-04-17T17:41:31.525" v="3297" actId="478"/>
          <ac:picMkLst>
            <pc:docMk/>
            <pc:sldMk cId="2728361213" sldId="352"/>
            <ac:picMk id="8" creationId="{D4738673-A720-5056-7327-91593370A78A}"/>
          </ac:picMkLst>
        </pc:picChg>
        <pc:picChg chg="del">
          <ac:chgData name="Riya Rajesh Patil" userId="9220cb1e-1128-4a88-b585-9e25f7743fe7" providerId="ADAL" clId="{EEFE523E-1678-4A1F-9340-DBDBBAC44C60}" dt="2023-04-17T17:41:48.859" v="3307" actId="478"/>
          <ac:picMkLst>
            <pc:docMk/>
            <pc:sldMk cId="2728361213" sldId="352"/>
            <ac:picMk id="9" creationId="{EF17D726-2B94-ED7C-7B16-8E1BDEFEA3D6}"/>
          </ac:picMkLst>
        </pc:picChg>
        <pc:picChg chg="del">
          <ac:chgData name="Riya Rajesh Patil" userId="9220cb1e-1128-4a88-b585-9e25f7743fe7" providerId="ADAL" clId="{EEFE523E-1678-4A1F-9340-DBDBBAC44C60}" dt="2023-04-17T17:41:30.507" v="3296" actId="478"/>
          <ac:picMkLst>
            <pc:docMk/>
            <pc:sldMk cId="2728361213" sldId="352"/>
            <ac:picMk id="10" creationId="{A8644A57-89AA-C64E-7D0A-20FAC6ABD2C2}"/>
          </ac:picMkLst>
        </pc:picChg>
      </pc:sldChg>
      <pc:sldChg chg="addSp delSp modSp add mod ord">
        <pc:chgData name="Riya Rajesh Patil" userId="9220cb1e-1128-4a88-b585-9e25f7743fe7" providerId="ADAL" clId="{EEFE523E-1678-4A1F-9340-DBDBBAC44C60}" dt="2023-04-17T17:47:47.141" v="3399" actId="1076"/>
        <pc:sldMkLst>
          <pc:docMk/>
          <pc:sldMk cId="2673788146" sldId="353"/>
        </pc:sldMkLst>
        <pc:spChg chg="mod">
          <ac:chgData name="Riya Rajesh Patil" userId="9220cb1e-1128-4a88-b585-9e25f7743fe7" providerId="ADAL" clId="{EEFE523E-1678-4A1F-9340-DBDBBAC44C60}" dt="2023-04-17T17:46:41.184" v="3378" actId="20577"/>
          <ac:spMkLst>
            <pc:docMk/>
            <pc:sldMk cId="2673788146" sldId="353"/>
            <ac:spMk id="325" creationId="{00000000-0000-0000-0000-000000000000}"/>
          </ac:spMkLst>
        </pc:spChg>
        <pc:picChg chg="add mod ord">
          <ac:chgData name="Riya Rajesh Patil" userId="9220cb1e-1128-4a88-b585-9e25f7743fe7" providerId="ADAL" clId="{EEFE523E-1678-4A1F-9340-DBDBBAC44C60}" dt="2023-04-17T17:47:21.781" v="3389" actId="167"/>
          <ac:picMkLst>
            <pc:docMk/>
            <pc:sldMk cId="2673788146" sldId="353"/>
            <ac:picMk id="2" creationId="{A7BD856A-319F-634F-2980-75629749914B}"/>
          </ac:picMkLst>
        </pc:picChg>
        <pc:picChg chg="del">
          <ac:chgData name="Riya Rajesh Patil" userId="9220cb1e-1128-4a88-b585-9e25f7743fe7" providerId="ADAL" clId="{EEFE523E-1678-4A1F-9340-DBDBBAC44C60}" dt="2023-04-17T17:46:45.240" v="3379" actId="478"/>
          <ac:picMkLst>
            <pc:docMk/>
            <pc:sldMk cId="2673788146" sldId="353"/>
            <ac:picMk id="324" creationId="{00000000-0000-0000-0000-000000000000}"/>
          </ac:picMkLst>
        </pc:picChg>
        <pc:picChg chg="mod">
          <ac:chgData name="Riya Rajesh Patil" userId="9220cb1e-1128-4a88-b585-9e25f7743fe7" providerId="ADAL" clId="{EEFE523E-1678-4A1F-9340-DBDBBAC44C60}" dt="2023-04-17T17:47:38.566" v="3396" actId="1076"/>
          <ac:picMkLst>
            <pc:docMk/>
            <pc:sldMk cId="2673788146" sldId="353"/>
            <ac:picMk id="328" creationId="{00000000-0000-0000-0000-000000000000}"/>
          </ac:picMkLst>
        </pc:picChg>
        <pc:picChg chg="mod">
          <ac:chgData name="Riya Rajesh Patil" userId="9220cb1e-1128-4a88-b585-9e25f7743fe7" providerId="ADAL" clId="{EEFE523E-1678-4A1F-9340-DBDBBAC44C60}" dt="2023-04-17T17:47:47.141" v="3399" actId="1076"/>
          <ac:picMkLst>
            <pc:docMk/>
            <pc:sldMk cId="2673788146" sldId="353"/>
            <ac:picMk id="329" creationId="{00000000-0000-0000-0000-000000000000}"/>
          </ac:picMkLst>
        </pc:picChg>
      </pc:sldChg>
      <pc:sldChg chg="addSp delSp modSp add mod ord">
        <pc:chgData name="Riya Rajesh Patil" userId="9220cb1e-1128-4a88-b585-9e25f7743fe7" providerId="ADAL" clId="{EEFE523E-1678-4A1F-9340-DBDBBAC44C60}" dt="2023-04-17T18:00:28.187" v="3485"/>
        <pc:sldMkLst>
          <pc:docMk/>
          <pc:sldMk cId="3917385920" sldId="354"/>
        </pc:sldMkLst>
        <pc:spChg chg="del">
          <ac:chgData name="Riya Rajesh Patil" userId="9220cb1e-1128-4a88-b585-9e25f7743fe7" providerId="ADAL" clId="{EEFE523E-1678-4A1F-9340-DBDBBAC44C60}" dt="2023-04-17T17:59:59.440" v="3481" actId="478"/>
          <ac:spMkLst>
            <pc:docMk/>
            <pc:sldMk cId="3917385920" sldId="354"/>
            <ac:spMk id="3" creationId="{74AFD1C2-9A7D-3AEB-A3C2-D2141BD24674}"/>
          </ac:spMkLst>
        </pc:spChg>
        <pc:spChg chg="del">
          <ac:chgData name="Riya Rajesh Patil" userId="9220cb1e-1128-4a88-b585-9e25f7743fe7" providerId="ADAL" clId="{EEFE523E-1678-4A1F-9340-DBDBBAC44C60}" dt="2023-04-17T18:00:01.403" v="3482" actId="478"/>
          <ac:spMkLst>
            <pc:docMk/>
            <pc:sldMk cId="3917385920" sldId="354"/>
            <ac:spMk id="4" creationId="{2D372D2A-65FD-DE2A-B44B-A64F220DA65C}"/>
          </ac:spMkLst>
        </pc:spChg>
        <pc:spChg chg="mod">
          <ac:chgData name="Riya Rajesh Patil" userId="9220cb1e-1128-4a88-b585-9e25f7743fe7" providerId="ADAL" clId="{EEFE523E-1678-4A1F-9340-DBDBBAC44C60}" dt="2023-04-17T18:00:28.187" v="3485"/>
          <ac:spMkLst>
            <pc:docMk/>
            <pc:sldMk cId="3917385920" sldId="354"/>
            <ac:spMk id="8" creationId="{65BC1082-F1CA-FD28-09E5-6C7E257FACE9}"/>
          </ac:spMkLst>
        </pc:spChg>
        <pc:spChg chg="mod">
          <ac:chgData name="Riya Rajesh Patil" userId="9220cb1e-1128-4a88-b585-9e25f7743fe7" providerId="ADAL" clId="{EEFE523E-1678-4A1F-9340-DBDBBAC44C60}" dt="2023-04-17T18:00:28.187" v="3485"/>
          <ac:spMkLst>
            <pc:docMk/>
            <pc:sldMk cId="3917385920" sldId="354"/>
            <ac:spMk id="9" creationId="{61D82ECF-0AA8-5573-D3A3-5F0582C0A287}"/>
          </ac:spMkLst>
        </pc:spChg>
        <pc:spChg chg="mod">
          <ac:chgData name="Riya Rajesh Patil" userId="9220cb1e-1128-4a88-b585-9e25f7743fe7" providerId="ADAL" clId="{EEFE523E-1678-4A1F-9340-DBDBBAC44C60}" dt="2023-04-17T18:00:28.187" v="3485"/>
          <ac:spMkLst>
            <pc:docMk/>
            <pc:sldMk cId="3917385920" sldId="354"/>
            <ac:spMk id="11" creationId="{BE57A8AE-FE04-8F84-E400-86FE4931AC71}"/>
          </ac:spMkLst>
        </pc:spChg>
        <pc:spChg chg="mod">
          <ac:chgData name="Riya Rajesh Patil" userId="9220cb1e-1128-4a88-b585-9e25f7743fe7" providerId="ADAL" clId="{EEFE523E-1678-4A1F-9340-DBDBBAC44C60}" dt="2023-04-17T18:00:28.187" v="3485"/>
          <ac:spMkLst>
            <pc:docMk/>
            <pc:sldMk cId="3917385920" sldId="354"/>
            <ac:spMk id="12" creationId="{6686E384-E3C5-0BE7-EDA4-F495D28E4326}"/>
          </ac:spMkLst>
        </pc:spChg>
        <pc:spChg chg="mod">
          <ac:chgData name="Riya Rajesh Patil" userId="9220cb1e-1128-4a88-b585-9e25f7743fe7" providerId="ADAL" clId="{EEFE523E-1678-4A1F-9340-DBDBBAC44C60}" dt="2023-04-17T18:00:28.187" v="3485"/>
          <ac:spMkLst>
            <pc:docMk/>
            <pc:sldMk cId="3917385920" sldId="354"/>
            <ac:spMk id="14" creationId="{04393197-11BE-0507-6BBC-2383BA1AE921}"/>
          </ac:spMkLst>
        </pc:spChg>
        <pc:spChg chg="mod">
          <ac:chgData name="Riya Rajesh Patil" userId="9220cb1e-1128-4a88-b585-9e25f7743fe7" providerId="ADAL" clId="{EEFE523E-1678-4A1F-9340-DBDBBAC44C60}" dt="2023-04-17T18:00:28.187" v="3485"/>
          <ac:spMkLst>
            <pc:docMk/>
            <pc:sldMk cId="3917385920" sldId="354"/>
            <ac:spMk id="15" creationId="{714EA965-68CA-7878-0206-855BF0D8DA49}"/>
          </ac:spMkLst>
        </pc:spChg>
        <pc:spChg chg="mod">
          <ac:chgData name="Riya Rajesh Patil" userId="9220cb1e-1128-4a88-b585-9e25f7743fe7" providerId="ADAL" clId="{EEFE523E-1678-4A1F-9340-DBDBBAC44C60}" dt="2023-04-17T18:00:28.187" v="3485"/>
          <ac:spMkLst>
            <pc:docMk/>
            <pc:sldMk cId="3917385920" sldId="354"/>
            <ac:spMk id="17" creationId="{D7E1F658-9527-1F21-2653-F579CA817D95}"/>
          </ac:spMkLst>
        </pc:spChg>
        <pc:spChg chg="mod">
          <ac:chgData name="Riya Rajesh Patil" userId="9220cb1e-1128-4a88-b585-9e25f7743fe7" providerId="ADAL" clId="{EEFE523E-1678-4A1F-9340-DBDBBAC44C60}" dt="2023-04-17T18:00:28.187" v="3485"/>
          <ac:spMkLst>
            <pc:docMk/>
            <pc:sldMk cId="3917385920" sldId="354"/>
            <ac:spMk id="18" creationId="{FD55E11A-1A03-1127-4B8D-668D792B3202}"/>
          </ac:spMkLst>
        </pc:spChg>
        <pc:spChg chg="mod">
          <ac:chgData name="Riya Rajesh Patil" userId="9220cb1e-1128-4a88-b585-9e25f7743fe7" providerId="ADAL" clId="{EEFE523E-1678-4A1F-9340-DBDBBAC44C60}" dt="2023-04-17T18:00:28.187" v="3485"/>
          <ac:spMkLst>
            <pc:docMk/>
            <pc:sldMk cId="3917385920" sldId="354"/>
            <ac:spMk id="20" creationId="{598D4265-48CE-01EB-F9B4-C3B4853E6861}"/>
          </ac:spMkLst>
        </pc:spChg>
        <pc:spChg chg="mod">
          <ac:chgData name="Riya Rajesh Patil" userId="9220cb1e-1128-4a88-b585-9e25f7743fe7" providerId="ADAL" clId="{EEFE523E-1678-4A1F-9340-DBDBBAC44C60}" dt="2023-04-17T18:00:28.187" v="3485"/>
          <ac:spMkLst>
            <pc:docMk/>
            <pc:sldMk cId="3917385920" sldId="354"/>
            <ac:spMk id="21" creationId="{993A0414-3556-9A46-0C8C-E94E323DCA88}"/>
          </ac:spMkLst>
        </pc:spChg>
        <pc:spChg chg="add mod">
          <ac:chgData name="Riya Rajesh Patil" userId="9220cb1e-1128-4a88-b585-9e25f7743fe7" providerId="ADAL" clId="{EEFE523E-1678-4A1F-9340-DBDBBAC44C60}" dt="2023-04-17T18:00:28.187" v="3485"/>
          <ac:spMkLst>
            <pc:docMk/>
            <pc:sldMk cId="3917385920" sldId="354"/>
            <ac:spMk id="27" creationId="{6B45BC5A-9951-CE96-C678-9E90E750B067}"/>
          </ac:spMkLst>
        </pc:spChg>
        <pc:spChg chg="add mod">
          <ac:chgData name="Riya Rajesh Patil" userId="9220cb1e-1128-4a88-b585-9e25f7743fe7" providerId="ADAL" clId="{EEFE523E-1678-4A1F-9340-DBDBBAC44C60}" dt="2023-04-17T18:00:28.187" v="3485"/>
          <ac:spMkLst>
            <pc:docMk/>
            <pc:sldMk cId="3917385920" sldId="354"/>
            <ac:spMk id="28" creationId="{533822E6-8CAB-C879-2C6D-DE85697BD9A1}"/>
          </ac:spMkLst>
        </pc:spChg>
        <pc:spChg chg="add mod">
          <ac:chgData name="Riya Rajesh Patil" userId="9220cb1e-1128-4a88-b585-9e25f7743fe7" providerId="ADAL" clId="{EEFE523E-1678-4A1F-9340-DBDBBAC44C60}" dt="2023-04-17T18:00:28.187" v="3485"/>
          <ac:spMkLst>
            <pc:docMk/>
            <pc:sldMk cId="3917385920" sldId="354"/>
            <ac:spMk id="29" creationId="{7591BE44-8AD3-B979-90D2-40BFF2F783BD}"/>
          </ac:spMkLst>
        </pc:spChg>
        <pc:spChg chg="add mod">
          <ac:chgData name="Riya Rajesh Patil" userId="9220cb1e-1128-4a88-b585-9e25f7743fe7" providerId="ADAL" clId="{EEFE523E-1678-4A1F-9340-DBDBBAC44C60}" dt="2023-04-17T18:00:28.187" v="3485"/>
          <ac:spMkLst>
            <pc:docMk/>
            <pc:sldMk cId="3917385920" sldId="354"/>
            <ac:spMk id="30" creationId="{F8294866-0EB6-8DF3-1A38-BAF88D431BC8}"/>
          </ac:spMkLst>
        </pc:spChg>
        <pc:spChg chg="add mod">
          <ac:chgData name="Riya Rajesh Patil" userId="9220cb1e-1128-4a88-b585-9e25f7743fe7" providerId="ADAL" clId="{EEFE523E-1678-4A1F-9340-DBDBBAC44C60}" dt="2023-04-17T18:00:28.187" v="3485"/>
          <ac:spMkLst>
            <pc:docMk/>
            <pc:sldMk cId="3917385920" sldId="354"/>
            <ac:spMk id="31" creationId="{0DBE73BC-BFFB-C407-0D39-E5E5729F5EFA}"/>
          </ac:spMkLst>
        </pc:spChg>
        <pc:grpChg chg="add mod">
          <ac:chgData name="Riya Rajesh Patil" userId="9220cb1e-1128-4a88-b585-9e25f7743fe7" providerId="ADAL" clId="{EEFE523E-1678-4A1F-9340-DBDBBAC44C60}" dt="2023-04-17T18:00:28.187" v="3485"/>
          <ac:grpSpMkLst>
            <pc:docMk/>
            <pc:sldMk cId="3917385920" sldId="354"/>
            <ac:grpSpMk id="7" creationId="{5697D7B2-F341-46AE-9135-88B92052CE3F}"/>
          </ac:grpSpMkLst>
        </pc:grpChg>
        <pc:grpChg chg="add mod">
          <ac:chgData name="Riya Rajesh Patil" userId="9220cb1e-1128-4a88-b585-9e25f7743fe7" providerId="ADAL" clId="{EEFE523E-1678-4A1F-9340-DBDBBAC44C60}" dt="2023-04-17T18:00:28.187" v="3485"/>
          <ac:grpSpMkLst>
            <pc:docMk/>
            <pc:sldMk cId="3917385920" sldId="354"/>
            <ac:grpSpMk id="10" creationId="{8AA857F8-445A-7192-F374-3A22F4A3D6BD}"/>
          </ac:grpSpMkLst>
        </pc:grpChg>
        <pc:grpChg chg="add mod">
          <ac:chgData name="Riya Rajesh Patil" userId="9220cb1e-1128-4a88-b585-9e25f7743fe7" providerId="ADAL" clId="{EEFE523E-1678-4A1F-9340-DBDBBAC44C60}" dt="2023-04-17T18:00:28.187" v="3485"/>
          <ac:grpSpMkLst>
            <pc:docMk/>
            <pc:sldMk cId="3917385920" sldId="354"/>
            <ac:grpSpMk id="13" creationId="{3FD92C5D-A04B-6AFE-437A-128F78B0851E}"/>
          </ac:grpSpMkLst>
        </pc:grpChg>
        <pc:grpChg chg="add mod">
          <ac:chgData name="Riya Rajesh Patil" userId="9220cb1e-1128-4a88-b585-9e25f7743fe7" providerId="ADAL" clId="{EEFE523E-1678-4A1F-9340-DBDBBAC44C60}" dt="2023-04-17T18:00:28.187" v="3485"/>
          <ac:grpSpMkLst>
            <pc:docMk/>
            <pc:sldMk cId="3917385920" sldId="354"/>
            <ac:grpSpMk id="16" creationId="{0BD6542A-5733-B2BE-F971-365FC21D811C}"/>
          </ac:grpSpMkLst>
        </pc:grpChg>
        <pc:grpChg chg="add mod">
          <ac:chgData name="Riya Rajesh Patil" userId="9220cb1e-1128-4a88-b585-9e25f7743fe7" providerId="ADAL" clId="{EEFE523E-1678-4A1F-9340-DBDBBAC44C60}" dt="2023-04-17T18:00:28.187" v="3485"/>
          <ac:grpSpMkLst>
            <pc:docMk/>
            <pc:sldMk cId="3917385920" sldId="354"/>
            <ac:grpSpMk id="19" creationId="{B1B4EEFC-1A96-D0A6-C116-94FBA10989E6}"/>
          </ac:grpSpMkLst>
        </pc:grpChg>
        <pc:picChg chg="del">
          <ac:chgData name="Riya Rajesh Patil" userId="9220cb1e-1128-4a88-b585-9e25f7743fe7" providerId="ADAL" clId="{EEFE523E-1678-4A1F-9340-DBDBBAC44C60}" dt="2023-04-17T17:59:57.247" v="3480" actId="478"/>
          <ac:picMkLst>
            <pc:docMk/>
            <pc:sldMk cId="3917385920" sldId="354"/>
            <ac:picMk id="5" creationId="{BD4A7399-35FF-6C3F-D5ED-577425DBAADE}"/>
          </ac:picMkLst>
        </pc:picChg>
        <pc:picChg chg="add mod">
          <ac:chgData name="Riya Rajesh Patil" userId="9220cb1e-1128-4a88-b585-9e25f7743fe7" providerId="ADAL" clId="{EEFE523E-1678-4A1F-9340-DBDBBAC44C60}" dt="2023-04-17T18:00:28.187" v="3485"/>
          <ac:picMkLst>
            <pc:docMk/>
            <pc:sldMk cId="3917385920" sldId="354"/>
            <ac:picMk id="6" creationId="{B73AF7B5-9AFB-84C0-860E-69287A388635}"/>
          </ac:picMkLst>
        </pc:picChg>
        <pc:picChg chg="add mod">
          <ac:chgData name="Riya Rajesh Patil" userId="9220cb1e-1128-4a88-b585-9e25f7743fe7" providerId="ADAL" clId="{EEFE523E-1678-4A1F-9340-DBDBBAC44C60}" dt="2023-04-17T18:00:28.187" v="3485"/>
          <ac:picMkLst>
            <pc:docMk/>
            <pc:sldMk cId="3917385920" sldId="354"/>
            <ac:picMk id="22" creationId="{B10998CD-A686-19AB-2643-57E6329BFD76}"/>
          </ac:picMkLst>
        </pc:picChg>
        <pc:picChg chg="add mod">
          <ac:chgData name="Riya Rajesh Patil" userId="9220cb1e-1128-4a88-b585-9e25f7743fe7" providerId="ADAL" clId="{EEFE523E-1678-4A1F-9340-DBDBBAC44C60}" dt="2023-04-17T18:00:28.187" v="3485"/>
          <ac:picMkLst>
            <pc:docMk/>
            <pc:sldMk cId="3917385920" sldId="354"/>
            <ac:picMk id="23" creationId="{D931E86A-0540-8615-0A64-16D107CA9770}"/>
          </ac:picMkLst>
        </pc:picChg>
        <pc:picChg chg="add mod">
          <ac:chgData name="Riya Rajesh Patil" userId="9220cb1e-1128-4a88-b585-9e25f7743fe7" providerId="ADAL" clId="{EEFE523E-1678-4A1F-9340-DBDBBAC44C60}" dt="2023-04-17T18:00:28.187" v="3485"/>
          <ac:picMkLst>
            <pc:docMk/>
            <pc:sldMk cId="3917385920" sldId="354"/>
            <ac:picMk id="24" creationId="{72BB9D99-E669-B0A9-F944-3C16441EBADF}"/>
          </ac:picMkLst>
        </pc:picChg>
        <pc:picChg chg="add mod">
          <ac:chgData name="Riya Rajesh Patil" userId="9220cb1e-1128-4a88-b585-9e25f7743fe7" providerId="ADAL" clId="{EEFE523E-1678-4A1F-9340-DBDBBAC44C60}" dt="2023-04-17T18:00:28.187" v="3485"/>
          <ac:picMkLst>
            <pc:docMk/>
            <pc:sldMk cId="3917385920" sldId="354"/>
            <ac:picMk id="25" creationId="{BF6DD4C8-5FA9-23D3-5F73-FF7AFA6FE8A0}"/>
          </ac:picMkLst>
        </pc:picChg>
        <pc:picChg chg="add mod">
          <ac:chgData name="Riya Rajesh Patil" userId="9220cb1e-1128-4a88-b585-9e25f7743fe7" providerId="ADAL" clId="{EEFE523E-1678-4A1F-9340-DBDBBAC44C60}" dt="2023-04-17T18:00:28.187" v="3485"/>
          <ac:picMkLst>
            <pc:docMk/>
            <pc:sldMk cId="3917385920" sldId="354"/>
            <ac:picMk id="26" creationId="{A9FAF9F0-8723-4D11-F8F5-5BCA9F898C40}"/>
          </ac:picMkLst>
        </pc:picChg>
      </pc:sldChg>
      <pc:sldChg chg="addSp delSp modSp add mod ord">
        <pc:chgData name="Riya Rajesh Patil" userId="9220cb1e-1128-4a88-b585-9e25f7743fe7" providerId="ADAL" clId="{EEFE523E-1678-4A1F-9340-DBDBBAC44C60}" dt="2023-04-17T20:46:08.176" v="3672" actId="14100"/>
        <pc:sldMkLst>
          <pc:docMk/>
          <pc:sldMk cId="1556976480" sldId="355"/>
        </pc:sldMkLst>
        <pc:spChg chg="mod">
          <ac:chgData name="Riya Rajesh Patil" userId="9220cb1e-1128-4a88-b585-9e25f7743fe7" providerId="ADAL" clId="{EEFE523E-1678-4A1F-9340-DBDBBAC44C60}" dt="2023-04-17T18:02:39.286" v="3531" actId="1076"/>
          <ac:spMkLst>
            <pc:docMk/>
            <pc:sldMk cId="1556976480" sldId="355"/>
            <ac:spMk id="325" creationId="{00000000-0000-0000-0000-000000000000}"/>
          </ac:spMkLst>
        </pc:spChg>
        <pc:picChg chg="add mod ord modCrop">
          <ac:chgData name="Riya Rajesh Patil" userId="9220cb1e-1128-4a88-b585-9e25f7743fe7" providerId="ADAL" clId="{EEFE523E-1678-4A1F-9340-DBDBBAC44C60}" dt="2023-04-17T20:46:08.176" v="3672" actId="14100"/>
          <ac:picMkLst>
            <pc:docMk/>
            <pc:sldMk cId="1556976480" sldId="355"/>
            <ac:picMk id="2" creationId="{705A4A61-0B7D-9EAB-D9EA-F016502B3C94}"/>
          </ac:picMkLst>
        </pc:picChg>
        <pc:picChg chg="del">
          <ac:chgData name="Riya Rajesh Patil" userId="9220cb1e-1128-4a88-b585-9e25f7743fe7" providerId="ADAL" clId="{EEFE523E-1678-4A1F-9340-DBDBBAC44C60}" dt="2023-04-17T18:01:46.032" v="3494" actId="478"/>
          <ac:picMkLst>
            <pc:docMk/>
            <pc:sldMk cId="1556976480" sldId="355"/>
            <ac:picMk id="324" creationId="{00000000-0000-0000-0000-000000000000}"/>
          </ac:picMkLst>
        </pc:picChg>
        <pc:picChg chg="mod">
          <ac:chgData name="Riya Rajesh Patil" userId="9220cb1e-1128-4a88-b585-9e25f7743fe7" providerId="ADAL" clId="{EEFE523E-1678-4A1F-9340-DBDBBAC44C60}" dt="2023-04-17T18:02:07.571" v="3500" actId="1076"/>
          <ac:picMkLst>
            <pc:docMk/>
            <pc:sldMk cId="1556976480" sldId="355"/>
            <ac:picMk id="328" creationId="{00000000-0000-0000-0000-000000000000}"/>
          </ac:picMkLst>
        </pc:picChg>
      </pc:sldChg>
      <pc:sldChg chg="add del">
        <pc:chgData name="Riya Rajesh Patil" userId="9220cb1e-1128-4a88-b585-9e25f7743fe7" providerId="ADAL" clId="{EEFE523E-1678-4A1F-9340-DBDBBAC44C60}" dt="2023-04-17T18:00:55.568" v="3488" actId="2696"/>
        <pc:sldMkLst>
          <pc:docMk/>
          <pc:sldMk cId="3393399717" sldId="355"/>
        </pc:sldMkLst>
      </pc:sldChg>
      <pc:sldChg chg="addSp delSp modSp add mod ord">
        <pc:chgData name="Riya Rajesh Patil" userId="9220cb1e-1128-4a88-b585-9e25f7743fe7" providerId="ADAL" clId="{EEFE523E-1678-4A1F-9340-DBDBBAC44C60}" dt="2023-04-17T18:11:10.695" v="3661" actId="14100"/>
        <pc:sldMkLst>
          <pc:docMk/>
          <pc:sldMk cId="1004859622" sldId="356"/>
        </pc:sldMkLst>
        <pc:spChg chg="mod">
          <ac:chgData name="Riya Rajesh Patil" userId="9220cb1e-1128-4a88-b585-9e25f7743fe7" providerId="ADAL" clId="{EEFE523E-1678-4A1F-9340-DBDBBAC44C60}" dt="2023-04-17T18:04:00.514" v="3556" actId="1076"/>
          <ac:spMkLst>
            <pc:docMk/>
            <pc:sldMk cId="1004859622" sldId="356"/>
            <ac:spMk id="605" creationId="{00000000-0000-0000-0000-000000000000}"/>
          </ac:spMkLst>
        </pc:spChg>
        <pc:picChg chg="add mod ord modCrop">
          <ac:chgData name="Riya Rajesh Patil" userId="9220cb1e-1128-4a88-b585-9e25f7743fe7" providerId="ADAL" clId="{EEFE523E-1678-4A1F-9340-DBDBBAC44C60}" dt="2023-04-17T18:11:10.695" v="3661" actId="14100"/>
          <ac:picMkLst>
            <pc:docMk/>
            <pc:sldMk cId="1004859622" sldId="356"/>
            <ac:picMk id="2" creationId="{FE23ED33-B7B2-8BFA-39D9-A2F1559C7E91}"/>
          </ac:picMkLst>
        </pc:picChg>
        <pc:picChg chg="del">
          <ac:chgData name="Riya Rajesh Patil" userId="9220cb1e-1128-4a88-b585-9e25f7743fe7" providerId="ADAL" clId="{EEFE523E-1678-4A1F-9340-DBDBBAC44C60}" dt="2023-04-17T18:04:01.885" v="3557" actId="478"/>
          <ac:picMkLst>
            <pc:docMk/>
            <pc:sldMk cId="1004859622" sldId="356"/>
            <ac:picMk id="603" creationId="{00000000-0000-0000-0000-000000000000}"/>
          </ac:picMkLst>
        </pc:picChg>
        <pc:picChg chg="mod">
          <ac:chgData name="Riya Rajesh Patil" userId="9220cb1e-1128-4a88-b585-9e25f7743fe7" providerId="ADAL" clId="{EEFE523E-1678-4A1F-9340-DBDBBAC44C60}" dt="2023-04-17T18:05:45.626" v="3576" actId="1076"/>
          <ac:picMkLst>
            <pc:docMk/>
            <pc:sldMk cId="1004859622" sldId="356"/>
            <ac:picMk id="606" creationId="{00000000-0000-0000-0000-000000000000}"/>
          </ac:picMkLst>
        </pc:picChg>
        <pc:picChg chg="mod">
          <ac:chgData name="Riya Rajesh Patil" userId="9220cb1e-1128-4a88-b585-9e25f7743fe7" providerId="ADAL" clId="{EEFE523E-1678-4A1F-9340-DBDBBAC44C60}" dt="2023-04-17T18:05:41.914" v="3575" actId="1076"/>
          <ac:picMkLst>
            <pc:docMk/>
            <pc:sldMk cId="1004859622" sldId="356"/>
            <ac:picMk id="611" creationId="{00000000-0000-0000-0000-000000000000}"/>
          </ac:picMkLst>
        </pc:picChg>
      </pc:sldChg>
      <pc:sldMasterChg chg="delSldLayout">
        <pc:chgData name="Riya Rajesh Patil" userId="9220cb1e-1128-4a88-b585-9e25f7743fe7" providerId="ADAL" clId="{EEFE523E-1678-4A1F-9340-DBDBBAC44C60}" dt="2023-04-17T18:05:58.472" v="3577" actId="2696"/>
        <pc:sldMasterMkLst>
          <pc:docMk/>
          <pc:sldMasterMk cId="0" sldId="2147483691"/>
        </pc:sldMasterMkLst>
        <pc:sldLayoutChg chg="del">
          <pc:chgData name="Riya Rajesh Patil" userId="9220cb1e-1128-4a88-b585-9e25f7743fe7" providerId="ADAL" clId="{EEFE523E-1678-4A1F-9340-DBDBBAC44C60}" dt="2023-04-17T18:05:58.472" v="3577" actId="2696"/>
          <pc:sldLayoutMkLst>
            <pc:docMk/>
            <pc:sldMasterMk cId="0" sldId="2147483691"/>
            <pc:sldLayoutMk cId="0" sldId="2147483685"/>
          </pc:sldLayoutMkLst>
        </pc:sldLayoutChg>
        <pc:sldLayoutChg chg="del">
          <pc:chgData name="Riya Rajesh Patil" userId="9220cb1e-1128-4a88-b585-9e25f7743fe7" providerId="ADAL" clId="{EEFE523E-1678-4A1F-9340-DBDBBAC44C60}" dt="2023-04-17T17:11:52.847" v="2560" actId="2696"/>
          <pc:sldLayoutMkLst>
            <pc:docMk/>
            <pc:sldMasterMk cId="0" sldId="2147483691"/>
            <pc:sldLayoutMk cId="0" sldId="2147483688"/>
          </pc:sldLayoutMkLst>
        </pc:sldLayoutChg>
        <pc:sldLayoutChg chg="del">
          <pc:chgData name="Riya Rajesh Patil" userId="9220cb1e-1128-4a88-b585-9e25f7743fe7" providerId="ADAL" clId="{EEFE523E-1678-4A1F-9340-DBDBBAC44C60}" dt="2023-04-17T17:10:29.926" v="2556" actId="2696"/>
          <pc:sldLayoutMkLst>
            <pc:docMk/>
            <pc:sldMasterMk cId="0" sldId="2147483691"/>
            <pc:sldLayoutMk cId="0" sldId="2147483694"/>
          </pc:sldLayoutMkLst>
        </pc:sldLayoutChg>
        <pc:sldLayoutChg chg="del">
          <pc:chgData name="Riya Rajesh Patil" userId="9220cb1e-1128-4a88-b585-9e25f7743fe7" providerId="ADAL" clId="{EEFE523E-1678-4A1F-9340-DBDBBAC44C60}" dt="2023-04-17T17:15:56.368" v="2573" actId="2696"/>
          <pc:sldLayoutMkLst>
            <pc:docMk/>
            <pc:sldMasterMk cId="0" sldId="2147483691"/>
            <pc:sldLayoutMk cId="0" sldId="2147483695"/>
          </pc:sldLayoutMkLst>
        </pc:sldLayoutChg>
        <pc:sldLayoutChg chg="del">
          <pc:chgData name="Riya Rajesh Patil" userId="9220cb1e-1128-4a88-b585-9e25f7743fe7" providerId="ADAL" clId="{EEFE523E-1678-4A1F-9340-DBDBBAC44C60}" dt="2023-04-17T17:25:41.218" v="2793" actId="2696"/>
          <pc:sldLayoutMkLst>
            <pc:docMk/>
            <pc:sldMasterMk cId="0" sldId="2147483691"/>
            <pc:sldLayoutMk cId="854848673" sldId="2147483704"/>
          </pc:sldLayoutMkLst>
        </pc:sldLayoutChg>
      </pc:sldMasterChg>
    </pc:docChg>
  </pc:docChgLst>
  <pc:docChgLst>
    <pc:chgData name="Rucha Sachin Chauthai" userId="S::chauthai.r@northeastern.edu::9d910c54-c090-4f4f-b95e-1cf358bc5e1c" providerId="AD" clId="Web-{D0EA6F7E-BE1C-E880-C51E-5429CE76DB25}"/>
    <pc:docChg chg="modSld">
      <pc:chgData name="Rucha Sachin Chauthai" userId="S::chauthai.r@northeastern.edu::9d910c54-c090-4f4f-b95e-1cf358bc5e1c" providerId="AD" clId="Web-{D0EA6F7E-BE1C-E880-C51E-5429CE76DB25}" dt="2023-04-16T19:57:00.317" v="74" actId="20577"/>
      <pc:docMkLst>
        <pc:docMk/>
      </pc:docMkLst>
      <pc:sldChg chg="modSp">
        <pc:chgData name="Rucha Sachin Chauthai" userId="S::chauthai.r@northeastern.edu::9d910c54-c090-4f4f-b95e-1cf358bc5e1c" providerId="AD" clId="Web-{D0EA6F7E-BE1C-E880-C51E-5429CE76DB25}" dt="2023-04-16T19:57:00.317" v="74" actId="20577"/>
        <pc:sldMkLst>
          <pc:docMk/>
          <pc:sldMk cId="3449422045" sldId="324"/>
        </pc:sldMkLst>
        <pc:spChg chg="mod">
          <ac:chgData name="Rucha Sachin Chauthai" userId="S::chauthai.r@northeastern.edu::9d910c54-c090-4f4f-b95e-1cf358bc5e1c" providerId="AD" clId="Web-{D0EA6F7E-BE1C-E880-C51E-5429CE76DB25}" dt="2023-04-16T19:57:00.317" v="74" actId="20577"/>
          <ac:spMkLst>
            <pc:docMk/>
            <pc:sldMk cId="3449422045" sldId="324"/>
            <ac:spMk id="7" creationId="{7C12644D-08D4-2DE3-6B33-FCA209DAB4BD}"/>
          </ac:spMkLst>
        </pc:spChg>
      </pc:sldChg>
    </pc:docChg>
  </pc:docChgLst>
  <pc:docChgLst>
    <pc:chgData name="Viral Jangale" userId="S::jangale.v@northeastern.edu::283e2f4d-7bd3-4fd3-b733-f4e9448851ac" providerId="AD" clId="Web-{E9517472-39B7-4664-8CA0-88834C3ECA50}"/>
    <pc:docChg chg="addSld delSld modSld">
      <pc:chgData name="Viral Jangale" userId="S::jangale.v@northeastern.edu::283e2f4d-7bd3-4fd3-b733-f4e9448851ac" providerId="AD" clId="Web-{E9517472-39B7-4664-8CA0-88834C3ECA50}" dt="2023-04-17T16:51:49.595" v="17"/>
      <pc:docMkLst>
        <pc:docMk/>
      </pc:docMkLst>
      <pc:sldChg chg="delSp">
        <pc:chgData name="Viral Jangale" userId="S::jangale.v@northeastern.edu::283e2f4d-7bd3-4fd3-b733-f4e9448851ac" providerId="AD" clId="Web-{E9517472-39B7-4664-8CA0-88834C3ECA50}" dt="2023-04-17T16:26:45.347" v="0"/>
        <pc:sldMkLst>
          <pc:docMk/>
          <pc:sldMk cId="831093159" sldId="301"/>
        </pc:sldMkLst>
        <pc:spChg chg="del">
          <ac:chgData name="Viral Jangale" userId="S::jangale.v@northeastern.edu::283e2f4d-7bd3-4fd3-b733-f4e9448851ac" providerId="AD" clId="Web-{E9517472-39B7-4664-8CA0-88834C3ECA50}" dt="2023-04-17T16:26:45.347" v="0"/>
          <ac:spMkLst>
            <pc:docMk/>
            <pc:sldMk cId="831093159" sldId="301"/>
            <ac:spMk id="6" creationId="{8F2C9A06-4268-5475-1222-C4AC44A84C91}"/>
          </ac:spMkLst>
        </pc:spChg>
      </pc:sldChg>
      <pc:sldChg chg="addSp delSp modSp">
        <pc:chgData name="Viral Jangale" userId="S::jangale.v@northeastern.edu::283e2f4d-7bd3-4fd3-b733-f4e9448851ac" providerId="AD" clId="Web-{E9517472-39B7-4664-8CA0-88834C3ECA50}" dt="2023-04-17T16:51:49.595" v="17"/>
        <pc:sldMkLst>
          <pc:docMk/>
          <pc:sldMk cId="3687841001" sldId="328"/>
        </pc:sldMkLst>
        <pc:spChg chg="del mod">
          <ac:chgData name="Viral Jangale" userId="S::jangale.v@northeastern.edu::283e2f4d-7bd3-4fd3-b733-f4e9448851ac" providerId="AD" clId="Web-{E9517472-39B7-4664-8CA0-88834C3ECA50}" dt="2023-04-17T16:50:24.171" v="4"/>
          <ac:spMkLst>
            <pc:docMk/>
            <pc:sldMk cId="3687841001" sldId="328"/>
            <ac:spMk id="7" creationId="{7C12644D-08D4-2DE3-6B33-FCA209DAB4BD}"/>
          </ac:spMkLst>
        </pc:spChg>
        <pc:graphicFrameChg chg="add mod modGraphic">
          <ac:chgData name="Viral Jangale" userId="S::jangale.v@northeastern.edu::283e2f4d-7bd3-4fd3-b733-f4e9448851ac" providerId="AD" clId="Web-{E9517472-39B7-4664-8CA0-88834C3ECA50}" dt="2023-04-17T16:51:49.595" v="17"/>
          <ac:graphicFrameMkLst>
            <pc:docMk/>
            <pc:sldMk cId="3687841001" sldId="328"/>
            <ac:graphicFrameMk id="2" creationId="{7B01C9A2-A112-40E7-31D2-0DA963E3F813}"/>
          </ac:graphicFrameMkLst>
        </pc:graphicFrameChg>
      </pc:sldChg>
      <pc:sldChg chg="add replId">
        <pc:chgData name="Viral Jangale" userId="S::jangale.v@northeastern.edu::283e2f4d-7bd3-4fd3-b733-f4e9448851ac" providerId="AD" clId="Web-{E9517472-39B7-4664-8CA0-88834C3ECA50}" dt="2023-04-17T16:50:05.811" v="1"/>
        <pc:sldMkLst>
          <pc:docMk/>
          <pc:sldMk cId="3970026591" sldId="338"/>
        </pc:sldMkLst>
      </pc:sldChg>
      <pc:sldChg chg="new del">
        <pc:chgData name="Viral Jangale" userId="S::jangale.v@northeastern.edu::283e2f4d-7bd3-4fd3-b733-f4e9448851ac" providerId="AD" clId="Web-{E9517472-39B7-4664-8CA0-88834C3ECA50}" dt="2023-04-17T16:50:37.562" v="6"/>
        <pc:sldMkLst>
          <pc:docMk/>
          <pc:sldMk cId="763786117" sldId="339"/>
        </pc:sldMkLst>
      </pc:sldChg>
    </pc:docChg>
  </pc:docChgLst>
  <pc:docChgLst>
    <pc:chgData name="Vaishnavi Khismatrao" userId="45fabb9b-71ce-4b74-a4a3-308935044504" providerId="ADAL" clId="{04914FA7-DD90-4AF8-9460-AEBD150DF127}"/>
    <pc:docChg chg="undo custSel modSld">
      <pc:chgData name="Vaishnavi Khismatrao" userId="45fabb9b-71ce-4b74-a4a3-308935044504" providerId="ADAL" clId="{04914FA7-DD90-4AF8-9460-AEBD150DF127}" dt="2023-04-17T17:03:51.830" v="267" actId="20577"/>
      <pc:docMkLst>
        <pc:docMk/>
      </pc:docMkLst>
      <pc:sldChg chg="delSp modSp mod">
        <pc:chgData name="Vaishnavi Khismatrao" userId="45fabb9b-71ce-4b74-a4a3-308935044504" providerId="ADAL" clId="{04914FA7-DD90-4AF8-9460-AEBD150DF127}" dt="2023-04-17T17:03:51.830" v="267" actId="20577"/>
        <pc:sldMkLst>
          <pc:docMk/>
          <pc:sldMk cId="2835781131" sldId="296"/>
        </pc:sldMkLst>
        <pc:spChg chg="del mod">
          <ac:chgData name="Vaishnavi Khismatrao" userId="45fabb9b-71ce-4b74-a4a3-308935044504" providerId="ADAL" clId="{04914FA7-DD90-4AF8-9460-AEBD150DF127}" dt="2023-04-17T16:55:06.188" v="239" actId="21"/>
          <ac:spMkLst>
            <pc:docMk/>
            <pc:sldMk cId="2835781131" sldId="296"/>
            <ac:spMk id="2" creationId="{9A802391-DB5F-0128-4402-746C59B96D42}"/>
          </ac:spMkLst>
        </pc:spChg>
        <pc:spChg chg="mod">
          <ac:chgData name="Vaishnavi Khismatrao" userId="45fabb9b-71ce-4b74-a4a3-308935044504" providerId="ADAL" clId="{04914FA7-DD90-4AF8-9460-AEBD150DF127}" dt="2023-04-17T17:03:51.830" v="267" actId="20577"/>
          <ac:spMkLst>
            <pc:docMk/>
            <pc:sldMk cId="2835781131" sldId="296"/>
            <ac:spMk id="7" creationId="{7C12644D-08D4-2DE3-6B33-FCA209DAB4BD}"/>
          </ac:spMkLst>
        </pc:spChg>
      </pc:sldChg>
    </pc:docChg>
  </pc:docChgLst>
  <pc:docChgLst>
    <pc:chgData name="Viral Jangale" userId="S::jangale.v@northeastern.edu::283e2f4d-7bd3-4fd3-b733-f4e9448851ac" providerId="AD" clId="Web-{FF85FDD0-FBE0-427E-ADFD-2C8582B62338}"/>
    <pc:docChg chg="addSld modSld">
      <pc:chgData name="Viral Jangale" userId="S::jangale.v@northeastern.edu::283e2f4d-7bd3-4fd3-b733-f4e9448851ac" providerId="AD" clId="Web-{FF85FDD0-FBE0-427E-ADFD-2C8582B62338}" dt="2023-04-16T00:34:51.152" v="26" actId="20577"/>
      <pc:docMkLst>
        <pc:docMk/>
      </pc:docMkLst>
      <pc:sldChg chg="addSp modSp">
        <pc:chgData name="Viral Jangale" userId="S::jangale.v@northeastern.edu::283e2f4d-7bd3-4fd3-b733-f4e9448851ac" providerId="AD" clId="Web-{FF85FDD0-FBE0-427E-ADFD-2C8582B62338}" dt="2023-04-16T00:34:15.979" v="11" actId="14100"/>
        <pc:sldMkLst>
          <pc:docMk/>
          <pc:sldMk cId="3537763667" sldId="320"/>
        </pc:sldMkLst>
        <pc:spChg chg="mod">
          <ac:chgData name="Viral Jangale" userId="S::jangale.v@northeastern.edu::283e2f4d-7bd3-4fd3-b733-f4e9448851ac" providerId="AD" clId="Web-{FF85FDD0-FBE0-427E-ADFD-2C8582B62338}" dt="2023-04-16T00:33:39.602" v="3" actId="20577"/>
          <ac:spMkLst>
            <pc:docMk/>
            <pc:sldMk cId="3537763667" sldId="320"/>
            <ac:spMk id="7" creationId="{7C12644D-08D4-2DE3-6B33-FCA209DAB4BD}"/>
          </ac:spMkLst>
        </pc:spChg>
        <pc:picChg chg="add mod">
          <ac:chgData name="Viral Jangale" userId="S::jangale.v@northeastern.edu::283e2f4d-7bd3-4fd3-b733-f4e9448851ac" providerId="AD" clId="Web-{FF85FDD0-FBE0-427E-ADFD-2C8582B62338}" dt="2023-04-16T00:34:15.979" v="11" actId="14100"/>
          <ac:picMkLst>
            <pc:docMk/>
            <pc:sldMk cId="3537763667" sldId="320"/>
            <ac:picMk id="2" creationId="{73482EA4-7F10-13DA-2601-78CB14A429DF}"/>
          </ac:picMkLst>
        </pc:picChg>
      </pc:sldChg>
      <pc:sldChg chg="delSp modSp add replId">
        <pc:chgData name="Viral Jangale" userId="S::jangale.v@northeastern.edu::283e2f4d-7bd3-4fd3-b733-f4e9448851ac" providerId="AD" clId="Web-{FF85FDD0-FBE0-427E-ADFD-2C8582B62338}" dt="2023-04-16T00:34:51.152" v="26" actId="20577"/>
        <pc:sldMkLst>
          <pc:docMk/>
          <pc:sldMk cId="3687841001" sldId="328"/>
        </pc:sldMkLst>
        <pc:spChg chg="mod">
          <ac:chgData name="Viral Jangale" userId="S::jangale.v@northeastern.edu::283e2f4d-7bd3-4fd3-b733-f4e9448851ac" providerId="AD" clId="Web-{FF85FDD0-FBE0-427E-ADFD-2C8582B62338}" dt="2023-04-16T00:34:51.152" v="26" actId="20577"/>
          <ac:spMkLst>
            <pc:docMk/>
            <pc:sldMk cId="3687841001" sldId="328"/>
            <ac:spMk id="7" creationId="{7C12644D-08D4-2DE3-6B33-FCA209DAB4BD}"/>
          </ac:spMkLst>
        </pc:spChg>
        <pc:picChg chg="del">
          <ac:chgData name="Viral Jangale" userId="S::jangale.v@northeastern.edu::283e2f4d-7bd3-4fd3-b733-f4e9448851ac" providerId="AD" clId="Web-{FF85FDD0-FBE0-427E-ADFD-2C8582B62338}" dt="2023-04-16T00:34:25.510" v="13"/>
          <ac:picMkLst>
            <pc:docMk/>
            <pc:sldMk cId="3687841001" sldId="328"/>
            <ac:picMk id="2" creationId="{73482EA4-7F10-13DA-2601-78CB14A429DF}"/>
          </ac:picMkLst>
        </pc:picChg>
      </pc:sldChg>
    </pc:docChg>
  </pc:docChgLst>
  <pc:docChgLst>
    <pc:chgData name="Viral Jangale" userId="S::jangale.v@northeastern.edu::283e2f4d-7bd3-4fd3-b733-f4e9448851ac" providerId="AD" clId="Web-{E43B0637-DA60-452E-8C72-B260303E0EED}"/>
    <pc:docChg chg="addSld modSld sldOrd">
      <pc:chgData name="Viral Jangale" userId="S::jangale.v@northeastern.edu::283e2f4d-7bd3-4fd3-b733-f4e9448851ac" providerId="AD" clId="Web-{E43B0637-DA60-452E-8C72-B260303E0EED}" dt="2023-04-16T00:28:30.252" v="197" actId="1076"/>
      <pc:docMkLst>
        <pc:docMk/>
      </pc:docMkLst>
      <pc:sldChg chg="modSp">
        <pc:chgData name="Viral Jangale" userId="S::jangale.v@northeastern.edu::283e2f4d-7bd3-4fd3-b733-f4e9448851ac" providerId="AD" clId="Web-{E43B0637-DA60-452E-8C72-B260303E0EED}" dt="2023-04-16T00:26:07.181" v="189" actId="20577"/>
        <pc:sldMkLst>
          <pc:docMk/>
          <pc:sldMk cId="0" sldId="263"/>
        </pc:sldMkLst>
        <pc:spChg chg="mod">
          <ac:chgData name="Viral Jangale" userId="S::jangale.v@northeastern.edu::283e2f4d-7bd3-4fd3-b733-f4e9448851ac" providerId="AD" clId="Web-{E43B0637-DA60-452E-8C72-B260303E0EED}" dt="2023-04-16T00:26:07.181" v="189" actId="20577"/>
          <ac:spMkLst>
            <pc:docMk/>
            <pc:sldMk cId="0" sldId="263"/>
            <ac:spMk id="390" creationId="{00000000-0000-0000-0000-000000000000}"/>
          </ac:spMkLst>
        </pc:spChg>
      </pc:sldChg>
      <pc:sldChg chg="modSp">
        <pc:chgData name="Viral Jangale" userId="S::jangale.v@northeastern.edu::283e2f4d-7bd3-4fd3-b733-f4e9448851ac" providerId="AD" clId="Web-{E43B0637-DA60-452E-8C72-B260303E0EED}" dt="2023-04-16T00:02:09.330" v="13" actId="1076"/>
        <pc:sldMkLst>
          <pc:docMk/>
          <pc:sldMk cId="2835781131" sldId="296"/>
        </pc:sldMkLst>
        <pc:spChg chg="mod">
          <ac:chgData name="Viral Jangale" userId="S::jangale.v@northeastern.edu::283e2f4d-7bd3-4fd3-b733-f4e9448851ac" providerId="AD" clId="Web-{E43B0637-DA60-452E-8C72-B260303E0EED}" dt="2023-04-16T00:02:09.330" v="13" actId="1076"/>
          <ac:spMkLst>
            <pc:docMk/>
            <pc:sldMk cId="2835781131" sldId="296"/>
            <ac:spMk id="7" creationId="{7C12644D-08D4-2DE3-6B33-FCA209DAB4BD}"/>
          </ac:spMkLst>
        </pc:spChg>
      </pc:sldChg>
      <pc:sldChg chg="addSp modSp">
        <pc:chgData name="Viral Jangale" userId="S::jangale.v@northeastern.edu::283e2f4d-7bd3-4fd3-b733-f4e9448851ac" providerId="AD" clId="Web-{E43B0637-DA60-452E-8C72-B260303E0EED}" dt="2023-04-16T00:05:11.805" v="63" actId="14100"/>
        <pc:sldMkLst>
          <pc:docMk/>
          <pc:sldMk cId="1891255269" sldId="300"/>
        </pc:sldMkLst>
        <pc:spChg chg="mod">
          <ac:chgData name="Viral Jangale" userId="S::jangale.v@northeastern.edu::283e2f4d-7bd3-4fd3-b733-f4e9448851ac" providerId="AD" clId="Web-{E43B0637-DA60-452E-8C72-B260303E0EED}" dt="2023-04-16T00:04:49.585" v="59" actId="20577"/>
          <ac:spMkLst>
            <pc:docMk/>
            <pc:sldMk cId="1891255269" sldId="300"/>
            <ac:spMk id="5" creationId="{72A5FC5E-57B9-A5D2-C10C-BC7DBE1E7153}"/>
          </ac:spMkLst>
        </pc:spChg>
        <pc:picChg chg="add mod">
          <ac:chgData name="Viral Jangale" userId="S::jangale.v@northeastern.edu::283e2f4d-7bd3-4fd3-b733-f4e9448851ac" providerId="AD" clId="Web-{E43B0637-DA60-452E-8C72-B260303E0EED}" dt="2023-04-16T00:05:11.805" v="63" actId="14100"/>
          <ac:picMkLst>
            <pc:docMk/>
            <pc:sldMk cId="1891255269" sldId="300"/>
            <ac:picMk id="2" creationId="{3C30CC4E-F2F7-435E-110F-5788FBF6FCCB}"/>
          </ac:picMkLst>
        </pc:picChg>
      </pc:sldChg>
      <pc:sldChg chg="addSp modSp ord">
        <pc:chgData name="Viral Jangale" userId="S::jangale.v@northeastern.edu::283e2f4d-7bd3-4fd3-b733-f4e9448851ac" providerId="AD" clId="Web-{E43B0637-DA60-452E-8C72-B260303E0EED}" dt="2023-04-16T00:21:46.298" v="169" actId="14100"/>
        <pc:sldMkLst>
          <pc:docMk/>
          <pc:sldMk cId="1991215664" sldId="302"/>
        </pc:sldMkLst>
        <pc:spChg chg="mod">
          <ac:chgData name="Viral Jangale" userId="S::jangale.v@northeastern.edu::283e2f4d-7bd3-4fd3-b733-f4e9448851ac" providerId="AD" clId="Web-{E43B0637-DA60-452E-8C72-B260303E0EED}" dt="2023-04-16T00:18:12.807" v="150" actId="20577"/>
          <ac:spMkLst>
            <pc:docMk/>
            <pc:sldMk cId="1991215664" sldId="302"/>
            <ac:spMk id="7" creationId="{7C12644D-08D4-2DE3-6B33-FCA209DAB4BD}"/>
          </ac:spMkLst>
        </pc:spChg>
        <pc:picChg chg="add mod">
          <ac:chgData name="Viral Jangale" userId="S::jangale.v@northeastern.edu::283e2f4d-7bd3-4fd3-b733-f4e9448851ac" providerId="AD" clId="Web-{E43B0637-DA60-452E-8C72-B260303E0EED}" dt="2023-04-16T00:21:46.298" v="169" actId="14100"/>
          <ac:picMkLst>
            <pc:docMk/>
            <pc:sldMk cId="1991215664" sldId="302"/>
            <ac:picMk id="2" creationId="{150626D4-DAC0-75A3-B58F-638F483FDC10}"/>
          </ac:picMkLst>
        </pc:picChg>
      </pc:sldChg>
      <pc:sldChg chg="modSp">
        <pc:chgData name="Viral Jangale" userId="S::jangale.v@northeastern.edu::283e2f4d-7bd3-4fd3-b733-f4e9448851ac" providerId="AD" clId="Web-{E43B0637-DA60-452E-8C72-B260303E0EED}" dt="2023-04-16T00:07:59.060" v="109" actId="20577"/>
        <pc:sldMkLst>
          <pc:docMk/>
          <pc:sldMk cId="1399391788" sldId="308"/>
        </pc:sldMkLst>
        <pc:spChg chg="mod">
          <ac:chgData name="Viral Jangale" userId="S::jangale.v@northeastern.edu::283e2f4d-7bd3-4fd3-b733-f4e9448851ac" providerId="AD" clId="Web-{E43B0637-DA60-452E-8C72-B260303E0EED}" dt="2023-04-16T00:07:59.060" v="109" actId="20577"/>
          <ac:spMkLst>
            <pc:docMk/>
            <pc:sldMk cId="1399391788" sldId="308"/>
            <ac:spMk id="7" creationId="{7C12644D-08D4-2DE3-6B33-FCA209DAB4BD}"/>
          </ac:spMkLst>
        </pc:spChg>
      </pc:sldChg>
      <pc:sldChg chg="addSp delSp modSp add ord replId">
        <pc:chgData name="Viral Jangale" userId="S::jangale.v@northeastern.edu::283e2f4d-7bd3-4fd3-b733-f4e9448851ac" providerId="AD" clId="Web-{E43B0637-DA60-452E-8C72-B260303E0EED}" dt="2023-04-16T00:28:30.252" v="197" actId="1076"/>
        <pc:sldMkLst>
          <pc:docMk/>
          <pc:sldMk cId="3338797584" sldId="323"/>
        </pc:sldMkLst>
        <pc:spChg chg="mod">
          <ac:chgData name="Viral Jangale" userId="S::jangale.v@northeastern.edu::283e2f4d-7bd3-4fd3-b733-f4e9448851ac" providerId="AD" clId="Web-{E43B0637-DA60-452E-8C72-B260303E0EED}" dt="2023-04-16T00:14:48.598" v="119" actId="1076"/>
          <ac:spMkLst>
            <pc:docMk/>
            <pc:sldMk cId="3338797584" sldId="323"/>
            <ac:spMk id="390" creationId="{00000000-0000-0000-0000-000000000000}"/>
          </ac:spMkLst>
        </pc:spChg>
        <pc:picChg chg="add mod">
          <ac:chgData name="Viral Jangale" userId="S::jangale.v@northeastern.edu::283e2f4d-7bd3-4fd3-b733-f4e9448851ac" providerId="AD" clId="Web-{E43B0637-DA60-452E-8C72-B260303E0EED}" dt="2023-04-16T00:28:30.252" v="197" actId="1076"/>
          <ac:picMkLst>
            <pc:docMk/>
            <pc:sldMk cId="3338797584" sldId="323"/>
            <ac:picMk id="2" creationId="{94305F95-CE13-4553-3EEC-D5D933CCF2F7}"/>
          </ac:picMkLst>
        </pc:picChg>
        <pc:picChg chg="del">
          <ac:chgData name="Viral Jangale" userId="S::jangale.v@northeastern.edu::283e2f4d-7bd3-4fd3-b733-f4e9448851ac" providerId="AD" clId="Web-{E43B0637-DA60-452E-8C72-B260303E0EED}" dt="2023-04-16T00:26:18.213" v="190"/>
          <ac:picMkLst>
            <pc:docMk/>
            <pc:sldMk cId="3338797584" sldId="323"/>
            <ac:picMk id="389" creationId="{00000000-0000-0000-0000-000000000000}"/>
          </ac:picMkLst>
        </pc:picChg>
      </pc:sldChg>
      <pc:sldChg chg="add replId">
        <pc:chgData name="Viral Jangale" userId="S::jangale.v@northeastern.edu::283e2f4d-7bd3-4fd3-b733-f4e9448851ac" providerId="AD" clId="Web-{E43B0637-DA60-452E-8C72-B260303E0EED}" dt="2023-04-16T00:15:03.176" v="120"/>
        <pc:sldMkLst>
          <pc:docMk/>
          <pc:sldMk cId="3449422045" sldId="324"/>
        </pc:sldMkLst>
      </pc:sldChg>
      <pc:sldChg chg="addSp delSp modSp add ord replId">
        <pc:chgData name="Viral Jangale" userId="S::jangale.v@northeastern.edu::283e2f4d-7bd3-4fd3-b733-f4e9448851ac" providerId="AD" clId="Web-{E43B0637-DA60-452E-8C72-B260303E0EED}" dt="2023-04-16T00:22:00.939" v="171" actId="14100"/>
        <pc:sldMkLst>
          <pc:docMk/>
          <pc:sldMk cId="3975912741" sldId="325"/>
        </pc:sldMkLst>
        <pc:spChg chg="del">
          <ac:chgData name="Viral Jangale" userId="S::jangale.v@northeastern.edu::283e2f4d-7bd3-4fd3-b733-f4e9448851ac" providerId="AD" clId="Web-{E43B0637-DA60-452E-8C72-B260303E0EED}" dt="2023-04-16T00:16:59.196" v="131"/>
          <ac:spMkLst>
            <pc:docMk/>
            <pc:sldMk cId="3975912741" sldId="325"/>
            <ac:spMk id="7" creationId="{7C12644D-08D4-2DE3-6B33-FCA209DAB4BD}"/>
          </ac:spMkLst>
        </pc:spChg>
        <pc:picChg chg="add mod">
          <ac:chgData name="Viral Jangale" userId="S::jangale.v@northeastern.edu::283e2f4d-7bd3-4fd3-b733-f4e9448851ac" providerId="AD" clId="Web-{E43B0637-DA60-452E-8C72-B260303E0EED}" dt="2023-04-16T00:22:00.939" v="171" actId="14100"/>
          <ac:picMkLst>
            <pc:docMk/>
            <pc:sldMk cId="3975912741" sldId="325"/>
            <ac:picMk id="2" creationId="{E3BB49C6-BF21-4080-8FA6-28B6119A74E8}"/>
          </ac:picMkLst>
        </pc:picChg>
      </pc:sldChg>
      <pc:sldChg chg="addSp delSp modSp add ord replId">
        <pc:chgData name="Viral Jangale" userId="S::jangale.v@northeastern.edu::283e2f4d-7bd3-4fd3-b733-f4e9448851ac" providerId="AD" clId="Web-{E43B0637-DA60-452E-8C72-B260303E0EED}" dt="2023-04-16T00:19:41.404" v="161"/>
        <pc:sldMkLst>
          <pc:docMk/>
          <pc:sldMk cId="253558438" sldId="326"/>
        </pc:sldMkLst>
        <pc:spChg chg="del">
          <ac:chgData name="Viral Jangale" userId="S::jangale.v@northeastern.edu::283e2f4d-7bd3-4fd3-b733-f4e9448851ac" providerId="AD" clId="Web-{E43B0637-DA60-452E-8C72-B260303E0EED}" dt="2023-04-16T00:16:09.569" v="124"/>
          <ac:spMkLst>
            <pc:docMk/>
            <pc:sldMk cId="253558438" sldId="326"/>
            <ac:spMk id="7" creationId="{7C12644D-08D4-2DE3-6B33-FCA209DAB4BD}"/>
          </ac:spMkLst>
        </pc:spChg>
        <pc:picChg chg="add mod">
          <ac:chgData name="Viral Jangale" userId="S::jangale.v@northeastern.edu::283e2f4d-7bd3-4fd3-b733-f4e9448851ac" providerId="AD" clId="Web-{E43B0637-DA60-452E-8C72-B260303E0EED}" dt="2023-04-16T00:18:02.385" v="142" actId="1076"/>
          <ac:picMkLst>
            <pc:docMk/>
            <pc:sldMk cId="253558438" sldId="326"/>
            <ac:picMk id="2" creationId="{35D64F42-E3A6-D07B-4310-2ADF018E3F9B}"/>
          </ac:picMkLst>
        </pc:picChg>
      </pc:sldChg>
      <pc:sldChg chg="addSp delSp modSp add replId">
        <pc:chgData name="Viral Jangale" userId="S::jangale.v@northeastern.edu::283e2f4d-7bd3-4fd3-b733-f4e9448851ac" providerId="AD" clId="Web-{E43B0637-DA60-452E-8C72-B260303E0EED}" dt="2023-04-16T00:24:22.584" v="183" actId="14100"/>
        <pc:sldMkLst>
          <pc:docMk/>
          <pc:sldMk cId="3387672159" sldId="327"/>
        </pc:sldMkLst>
        <pc:picChg chg="del">
          <ac:chgData name="Viral Jangale" userId="S::jangale.v@northeastern.edu::283e2f4d-7bd3-4fd3-b733-f4e9448851ac" providerId="AD" clId="Web-{E43B0637-DA60-452E-8C72-B260303E0EED}" dt="2023-04-16T00:23:09.879" v="174"/>
          <ac:picMkLst>
            <pc:docMk/>
            <pc:sldMk cId="3387672159" sldId="327"/>
            <ac:picMk id="2" creationId="{150626D4-DAC0-75A3-B58F-638F483FDC10}"/>
          </ac:picMkLst>
        </pc:picChg>
        <pc:picChg chg="add mod">
          <ac:chgData name="Viral Jangale" userId="S::jangale.v@northeastern.edu::283e2f4d-7bd3-4fd3-b733-f4e9448851ac" providerId="AD" clId="Web-{E43B0637-DA60-452E-8C72-B260303E0EED}" dt="2023-04-16T00:24:22.584" v="183" actId="14100"/>
          <ac:picMkLst>
            <pc:docMk/>
            <pc:sldMk cId="3387672159" sldId="327"/>
            <ac:picMk id="3" creationId="{50ED231B-C14E-2BFE-BE4A-7F62F9A26BE4}"/>
          </ac:picMkLst>
        </pc:picChg>
      </pc:sldChg>
    </pc:docChg>
  </pc:docChgLst>
  <pc:docChgLst>
    <pc:chgData name="Viral Jangale" userId="S::jangale.v@northeastern.edu::283e2f4d-7bd3-4fd3-b733-f4e9448851ac" providerId="AD" clId="Web-{2D378604-BCF4-46C2-AB7D-8E2714DDCF18}"/>
    <pc:docChg chg="modSld">
      <pc:chgData name="Viral Jangale" userId="S::jangale.v@northeastern.edu::283e2f4d-7bd3-4fd3-b733-f4e9448851ac" providerId="AD" clId="Web-{2D378604-BCF4-46C2-AB7D-8E2714DDCF18}" dt="2023-04-17T15:24:53.509" v="50"/>
      <pc:docMkLst>
        <pc:docMk/>
      </pc:docMkLst>
      <pc:sldChg chg="modSp">
        <pc:chgData name="Viral Jangale" userId="S::jangale.v@northeastern.edu::283e2f4d-7bd3-4fd3-b733-f4e9448851ac" providerId="AD" clId="Web-{2D378604-BCF4-46C2-AB7D-8E2714DDCF18}" dt="2023-04-17T15:24:53.509" v="50"/>
        <pc:sldMkLst>
          <pc:docMk/>
          <pc:sldMk cId="1115693100" sldId="318"/>
        </pc:sldMkLst>
        <pc:graphicFrameChg chg="mod modGraphic">
          <ac:chgData name="Viral Jangale" userId="S::jangale.v@northeastern.edu::283e2f4d-7bd3-4fd3-b733-f4e9448851ac" providerId="AD" clId="Web-{2D378604-BCF4-46C2-AB7D-8E2714DDCF18}" dt="2023-04-17T15:24:53.509" v="50"/>
          <ac:graphicFrameMkLst>
            <pc:docMk/>
            <pc:sldMk cId="1115693100" sldId="318"/>
            <ac:graphicFrameMk id="4" creationId="{BC942951-A2C9-2364-9A64-5C419EE255DE}"/>
          </ac:graphicFrameMkLst>
        </pc:graphicFrameChg>
      </pc:sldChg>
    </pc:docChg>
  </pc:docChgLst>
  <pc:docChgLst>
    <pc:chgData name="Abhinav Choudhary" userId="S::choudhary.ab@northeastern.edu::b374b038-7176-4d3b-97bd-e4e9dbb50d89" providerId="AD" clId="Web-{4A39368E-2645-4A23-B649-AD9C6B037A73}"/>
    <pc:docChg chg="modSld sldOrd">
      <pc:chgData name="Abhinav Choudhary" userId="S::choudhary.ab@northeastern.edu::b374b038-7176-4d3b-97bd-e4e9dbb50d89" providerId="AD" clId="Web-{4A39368E-2645-4A23-B649-AD9C6B037A73}" dt="2023-04-17T16:53:33.243" v="76" actId="20577"/>
      <pc:docMkLst>
        <pc:docMk/>
      </pc:docMkLst>
      <pc:sldChg chg="ord">
        <pc:chgData name="Abhinav Choudhary" userId="S::choudhary.ab@northeastern.edu::b374b038-7176-4d3b-97bd-e4e9dbb50d89" providerId="AD" clId="Web-{4A39368E-2645-4A23-B649-AD9C6B037A73}" dt="2023-04-17T16:49:27.469" v="2"/>
        <pc:sldMkLst>
          <pc:docMk/>
          <pc:sldMk cId="4190030354" sldId="315"/>
        </pc:sldMkLst>
      </pc:sldChg>
      <pc:sldChg chg="modSp ord modNotes">
        <pc:chgData name="Abhinav Choudhary" userId="S::choudhary.ab@northeastern.edu::b374b038-7176-4d3b-97bd-e4e9dbb50d89" providerId="AD" clId="Web-{4A39368E-2645-4A23-B649-AD9C6B037A73}" dt="2023-04-17T16:50:17.190" v="15" actId="1076"/>
        <pc:sldMkLst>
          <pc:docMk/>
          <pc:sldMk cId="273345198" sldId="316"/>
        </pc:sldMkLst>
        <pc:spChg chg="mod">
          <ac:chgData name="Abhinav Choudhary" userId="S::choudhary.ab@northeastern.edu::b374b038-7176-4d3b-97bd-e4e9dbb50d89" providerId="AD" clId="Web-{4A39368E-2645-4A23-B649-AD9C6B037A73}" dt="2023-04-17T16:50:17.190" v="15" actId="1076"/>
          <ac:spMkLst>
            <pc:docMk/>
            <pc:sldMk cId="273345198" sldId="316"/>
            <ac:spMk id="7" creationId="{7C12644D-08D4-2DE3-6B33-FCA209DAB4BD}"/>
          </ac:spMkLst>
        </pc:spChg>
      </pc:sldChg>
      <pc:sldChg chg="modSp modNotes">
        <pc:chgData name="Abhinav Choudhary" userId="S::choudhary.ab@northeastern.edu::b374b038-7176-4d3b-97bd-e4e9dbb50d89" providerId="AD" clId="Web-{4A39368E-2645-4A23-B649-AD9C6B037A73}" dt="2023-04-17T16:53:33.243" v="76" actId="20577"/>
        <pc:sldMkLst>
          <pc:docMk/>
          <pc:sldMk cId="3371642633" sldId="322"/>
        </pc:sldMkLst>
        <pc:spChg chg="mod">
          <ac:chgData name="Abhinav Choudhary" userId="S::choudhary.ab@northeastern.edu::b374b038-7176-4d3b-97bd-e4e9dbb50d89" providerId="AD" clId="Web-{4A39368E-2645-4A23-B649-AD9C6B037A73}" dt="2023-04-17T16:53:33.243" v="76" actId="20577"/>
          <ac:spMkLst>
            <pc:docMk/>
            <pc:sldMk cId="3371642633" sldId="322"/>
            <ac:spMk id="10" creationId="{B930477D-A782-261A-6537-D6766072736B}"/>
          </ac:spMkLst>
        </pc:spChg>
      </pc:sldChg>
      <pc:sldChg chg="ord">
        <pc:chgData name="Abhinav Choudhary" userId="S::choudhary.ab@northeastern.edu::b374b038-7176-4d3b-97bd-e4e9dbb50d89" providerId="AD" clId="Web-{4A39368E-2645-4A23-B649-AD9C6B037A73}" dt="2023-04-17T16:49:27.469" v="0"/>
        <pc:sldMkLst>
          <pc:docMk/>
          <pc:sldMk cId="3698851584" sldId="32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1026FA-005D-4F83-91B7-4A67E527D09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BA3B5EC9-0C43-4774-8C6A-CAC2027C7958}">
      <dgm:prSet phldr="0"/>
      <dgm:spPr>
        <a:solidFill>
          <a:srgbClr val="D9D2C7"/>
        </a:solidFill>
      </dgm:spPr>
      <dgm:t>
        <a:bodyPr/>
        <a:lstStyle/>
        <a:p>
          <a:pPr marL="0" indent="0" algn="l" defTabSz="800100" rtl="0">
            <a:lnSpc>
              <a:spcPct val="90000"/>
            </a:lnSpc>
            <a:spcBef>
              <a:spcPct val="0"/>
            </a:spcBef>
            <a:spcAft>
              <a:spcPct val="35000"/>
            </a:spcAft>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Typography: We have used legible typography as per Google material guidelines – font family: Montserrat.</a:t>
          </a:r>
        </a:p>
      </dgm:t>
    </dgm:pt>
    <dgm:pt modelId="{8BB1AF82-5B67-45C5-B164-E89869943532}" type="parTrans" cxnId="{8DF9B59D-DDDA-496D-B0A8-CAD1FF823106}">
      <dgm:prSet/>
      <dgm:spPr/>
      <dgm:t>
        <a:bodyPr/>
        <a:lstStyle/>
        <a:p>
          <a:endParaRPr lang="en-US"/>
        </a:p>
      </dgm:t>
    </dgm:pt>
    <dgm:pt modelId="{8AB6B244-F811-46DA-8882-255B53E51800}" type="sibTrans" cxnId="{8DF9B59D-DDDA-496D-B0A8-CAD1FF823106}">
      <dgm:prSet/>
      <dgm:spPr/>
      <dgm:t>
        <a:bodyPr/>
        <a:lstStyle/>
        <a:p>
          <a:endParaRPr lang="en-US"/>
        </a:p>
      </dgm:t>
    </dgm:pt>
    <dgm:pt modelId="{F2508076-C2C1-433C-8437-3501653EB366}">
      <dgm:prSet phldr="0"/>
      <dgm:spPr>
        <a:solidFill>
          <a:srgbClr val="D9D2C7"/>
        </a:solidFill>
      </dgm:spPr>
      <dgm:t>
        <a:bodyPr/>
        <a:lstStyle/>
        <a:p>
          <a:pPr marL="0" indent="0" defTabSz="800100" rtl="0">
            <a:lnSpc>
              <a:spcPct val="100000"/>
            </a:lnSpc>
            <a:spcBef>
              <a:spcPct val="0"/>
            </a:spcBef>
            <a:spcAft>
              <a:spcPct val="35000"/>
            </a:spcAft>
          </a:pPr>
          <a:r>
            <a:rPr lang="en-US" kern="1200">
              <a:solidFill>
                <a:schemeClr val="tx1"/>
              </a:solidFill>
              <a:latin typeface="Calibri" panose="020F0502020204030204"/>
              <a:ea typeface="+mn-ea"/>
              <a:cs typeface="+mn-cs"/>
            </a:rPr>
            <a:t>Consistency: We have designed the elements to look &amp; behave consistently across the entire application</a:t>
          </a:r>
        </a:p>
      </dgm:t>
    </dgm:pt>
    <dgm:pt modelId="{FB31B37D-9AD3-42BD-A682-8C1AFE98A21B}" type="parTrans" cxnId="{B511D57F-9F92-417A-B5B6-08F8206F6096}">
      <dgm:prSet/>
      <dgm:spPr/>
      <dgm:t>
        <a:bodyPr/>
        <a:lstStyle/>
        <a:p>
          <a:endParaRPr lang="en-US"/>
        </a:p>
      </dgm:t>
    </dgm:pt>
    <dgm:pt modelId="{F122B085-A69C-497A-AE1E-7F04D95A8A81}" type="sibTrans" cxnId="{B511D57F-9F92-417A-B5B6-08F8206F6096}">
      <dgm:prSet/>
      <dgm:spPr/>
      <dgm:t>
        <a:bodyPr/>
        <a:lstStyle/>
        <a:p>
          <a:endParaRPr lang="en-US"/>
        </a:p>
      </dgm:t>
    </dgm:pt>
    <dgm:pt modelId="{3BDCA871-2254-498B-96F7-E224007C26E6}">
      <dgm:prSet phldr="0"/>
      <dgm:spPr>
        <a:solidFill>
          <a:srgbClr val="D9D2C7"/>
        </a:solidFill>
      </dgm:spPr>
      <dgm:t>
        <a:bodyPr/>
        <a:lstStyle/>
        <a:p>
          <a:pPr marL="0" indent="0" defTabSz="800100" rtl="0">
            <a:lnSpc>
              <a:spcPct val="100000"/>
            </a:lnSpc>
            <a:spcBef>
              <a:spcPct val="0"/>
            </a:spcBef>
            <a:spcAft>
              <a:spcPct val="35000"/>
            </a:spcAft>
          </a:pPr>
          <a:r>
            <a:rPr lang="en-US" kern="1200" dirty="0">
              <a:solidFill>
                <a:schemeClr val="tx1"/>
              </a:solidFill>
              <a:latin typeface="+mn-lt"/>
              <a:ea typeface="+mn-ea"/>
              <a:cs typeface="+mn-cs"/>
            </a:rPr>
            <a:t> Interaction Design: We have included advanced features like voice accessibility and feedback, </a:t>
          </a:r>
          <a:r>
            <a:rPr lang="en-US" kern="1200" dirty="0">
              <a:solidFill>
                <a:schemeClr val="tx1"/>
              </a:solidFill>
              <a:latin typeface="+mn-lt"/>
            </a:rPr>
            <a:t>to create an intuitive user experience</a:t>
          </a:r>
        </a:p>
      </dgm:t>
    </dgm:pt>
    <dgm:pt modelId="{73C29738-6649-40F8-893F-9AC68AAC0039}" type="parTrans" cxnId="{FC7EAEF8-AAD1-40D6-8FBA-CE6BB5BA0D0B}">
      <dgm:prSet/>
      <dgm:spPr/>
      <dgm:t>
        <a:bodyPr/>
        <a:lstStyle/>
        <a:p>
          <a:endParaRPr lang="en-US"/>
        </a:p>
      </dgm:t>
    </dgm:pt>
    <dgm:pt modelId="{0C6D1156-C1B2-4AA9-BF2D-0C50A17262F7}" type="sibTrans" cxnId="{FC7EAEF8-AAD1-40D6-8FBA-CE6BB5BA0D0B}">
      <dgm:prSet/>
      <dgm:spPr/>
      <dgm:t>
        <a:bodyPr/>
        <a:lstStyle/>
        <a:p>
          <a:endParaRPr lang="en-US"/>
        </a:p>
      </dgm:t>
    </dgm:pt>
    <dgm:pt modelId="{5BE1B8F8-891A-47E2-8223-E46AEBCEC57B}">
      <dgm:prSet phldr="0"/>
      <dgm:spPr>
        <a:solidFill>
          <a:srgbClr val="D9D2C7"/>
        </a:solidFill>
      </dgm:spPr>
      <dgm:t>
        <a:bodyPr/>
        <a:lstStyle/>
        <a:p>
          <a:pPr marL="0" indent="0" defTabSz="800100" rtl="0">
            <a:lnSpc>
              <a:spcPct val="100000"/>
            </a:lnSpc>
            <a:spcBef>
              <a:spcPct val="0"/>
            </a:spcBef>
            <a:spcAft>
              <a:spcPct val="35000"/>
            </a:spcAft>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 Plugins: Material Design Icons | Transitions: Loading screen on launch, Onboarding screen, vertical scroll, horizontal scroll | Animations: Slide In, Move in(On Drag and On Tap), After Delay</a:t>
          </a:r>
        </a:p>
      </dgm:t>
    </dgm:pt>
    <dgm:pt modelId="{43E54763-1F74-45B3-B427-603B9B09C3BE}" type="parTrans" cxnId="{284F937A-E1CD-4B4B-9134-3306CC39550F}">
      <dgm:prSet/>
      <dgm:spPr/>
      <dgm:t>
        <a:bodyPr/>
        <a:lstStyle/>
        <a:p>
          <a:endParaRPr lang="en-US"/>
        </a:p>
      </dgm:t>
    </dgm:pt>
    <dgm:pt modelId="{46C87820-09F2-4327-BC75-BD310AE614E8}" type="sibTrans" cxnId="{284F937A-E1CD-4B4B-9134-3306CC39550F}">
      <dgm:prSet/>
      <dgm:spPr/>
      <dgm:t>
        <a:bodyPr/>
        <a:lstStyle/>
        <a:p>
          <a:endParaRPr lang="en-US"/>
        </a:p>
      </dgm:t>
    </dgm:pt>
    <dgm:pt modelId="{8123FDF4-B4A5-40E7-AAC5-A8F85BA4C68C}">
      <dgm:prSet phldr="0"/>
      <dgm:spPr>
        <a:solidFill>
          <a:srgbClr val="D9D2C7"/>
        </a:solidFill>
      </dgm:spPr>
      <dgm:t>
        <a:bodyPr/>
        <a:lstStyle/>
        <a:p>
          <a:pPr marL="0" indent="0" defTabSz="800100" rtl="0">
            <a:lnSpc>
              <a:spcPct val="100000"/>
            </a:lnSpc>
            <a:spcBef>
              <a:spcPct val="0"/>
            </a:spcBef>
            <a:spcAft>
              <a:spcPct val="35000"/>
            </a:spcAft>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 Logo Design &amp; Color: We used background colors DAD3C8 &amp; 9C9790 to ensure accessibility. The HomeBro Logo is designed in Canva to make it memorable &amp; build the personality of our brand</a:t>
          </a:r>
        </a:p>
      </dgm:t>
    </dgm:pt>
    <dgm:pt modelId="{333A2EF8-E9DC-471A-ADAE-D5C40644695D}" type="parTrans" cxnId="{44E44108-6EF1-4BFC-8E72-4D74867D72E8}">
      <dgm:prSet/>
      <dgm:spPr/>
      <dgm:t>
        <a:bodyPr/>
        <a:lstStyle/>
        <a:p>
          <a:endParaRPr lang="en-US"/>
        </a:p>
      </dgm:t>
    </dgm:pt>
    <dgm:pt modelId="{85CD3E8D-EE50-43BE-914B-4F329DEB0EC5}" type="sibTrans" cxnId="{44E44108-6EF1-4BFC-8E72-4D74867D72E8}">
      <dgm:prSet/>
      <dgm:spPr/>
      <dgm:t>
        <a:bodyPr/>
        <a:lstStyle/>
        <a:p>
          <a:endParaRPr lang="en-US"/>
        </a:p>
      </dgm:t>
    </dgm:pt>
    <dgm:pt modelId="{1A27FCBB-E541-4E0E-B1EF-0DC3B82F7D6B}" type="pres">
      <dgm:prSet presAssocID="{B61026FA-005D-4F83-91B7-4A67E527D09C}" presName="Name0" presStyleCnt="0">
        <dgm:presLayoutVars>
          <dgm:chMax val="7"/>
          <dgm:chPref val="7"/>
          <dgm:dir/>
        </dgm:presLayoutVars>
      </dgm:prSet>
      <dgm:spPr/>
    </dgm:pt>
    <dgm:pt modelId="{1FECFB32-E6B3-4745-B74B-03EBCFD88A4F}" type="pres">
      <dgm:prSet presAssocID="{B61026FA-005D-4F83-91B7-4A67E527D09C}" presName="Name1" presStyleCnt="0"/>
      <dgm:spPr/>
    </dgm:pt>
    <dgm:pt modelId="{E80E83BC-FA7D-41C4-ADB9-CFD4B5BC7C27}" type="pres">
      <dgm:prSet presAssocID="{B61026FA-005D-4F83-91B7-4A67E527D09C}" presName="cycle" presStyleCnt="0"/>
      <dgm:spPr/>
    </dgm:pt>
    <dgm:pt modelId="{60030C70-F1E5-4987-AFAD-C98CFD15F308}" type="pres">
      <dgm:prSet presAssocID="{B61026FA-005D-4F83-91B7-4A67E527D09C}" presName="srcNode" presStyleLbl="node1" presStyleIdx="0" presStyleCnt="5"/>
      <dgm:spPr/>
    </dgm:pt>
    <dgm:pt modelId="{75CD2D43-FF46-486F-8F92-07E6EFDCB430}" type="pres">
      <dgm:prSet presAssocID="{B61026FA-005D-4F83-91B7-4A67E527D09C}" presName="conn" presStyleLbl="parChTrans1D2" presStyleIdx="0" presStyleCnt="1"/>
      <dgm:spPr>
        <a:prstGeom prst="blockArc">
          <a:avLst>
            <a:gd name="adj1" fmla="val 18900000"/>
            <a:gd name="adj2" fmla="val 2700000"/>
            <a:gd name="adj3" fmla="val 296"/>
          </a:avLst>
        </a:prstGeom>
      </dgm:spPr>
    </dgm:pt>
    <dgm:pt modelId="{45661116-E63B-4383-BA11-80CAAF8FBF7E}" type="pres">
      <dgm:prSet presAssocID="{B61026FA-005D-4F83-91B7-4A67E527D09C}" presName="extraNode" presStyleLbl="node1" presStyleIdx="0" presStyleCnt="5"/>
      <dgm:spPr/>
    </dgm:pt>
    <dgm:pt modelId="{4AF4D685-69D0-43E3-9F8A-CC8E8769CF62}" type="pres">
      <dgm:prSet presAssocID="{B61026FA-005D-4F83-91B7-4A67E527D09C}" presName="dstNode" presStyleLbl="node1" presStyleIdx="0" presStyleCnt="5"/>
      <dgm:spPr/>
    </dgm:pt>
    <dgm:pt modelId="{6CA18958-38D7-4F54-90A1-2D4987E5A255}" type="pres">
      <dgm:prSet presAssocID="{F2508076-C2C1-433C-8437-3501653EB366}" presName="text_1" presStyleLbl="node1" presStyleIdx="0" presStyleCnt="5">
        <dgm:presLayoutVars>
          <dgm:bulletEnabled val="1"/>
        </dgm:presLayoutVars>
      </dgm:prSet>
      <dgm:spPr/>
    </dgm:pt>
    <dgm:pt modelId="{3E466325-6C1C-444C-881A-925B233B68E2}" type="pres">
      <dgm:prSet presAssocID="{F2508076-C2C1-433C-8437-3501653EB366}" presName="accent_1" presStyleCnt="0"/>
      <dgm:spPr/>
    </dgm:pt>
    <dgm:pt modelId="{A88EA7A9-759D-44D1-8CCA-3C965005FDB7}" type="pres">
      <dgm:prSet presAssocID="{F2508076-C2C1-433C-8437-3501653EB366}" presName="accentRepeatNode" presStyleLbl="solidFgAcc1" presStyleIdx="0" presStyleCnt="5"/>
      <dgm:spPr>
        <a:ln>
          <a:solidFill>
            <a:srgbClr val="D9D2C7"/>
          </a:solidFill>
        </a:ln>
      </dgm:spPr>
    </dgm:pt>
    <dgm:pt modelId="{99FC3EA5-E6F6-43BA-BE8D-9A93FF033A66}" type="pres">
      <dgm:prSet presAssocID="{8123FDF4-B4A5-40E7-AAC5-A8F85BA4C68C}" presName="text_2" presStyleLbl="node1" presStyleIdx="1" presStyleCnt="5">
        <dgm:presLayoutVars>
          <dgm:bulletEnabled val="1"/>
        </dgm:presLayoutVars>
      </dgm:prSet>
      <dgm:spPr/>
    </dgm:pt>
    <dgm:pt modelId="{D121FAC7-008B-49A0-AAED-7D626B2F2358}" type="pres">
      <dgm:prSet presAssocID="{8123FDF4-B4A5-40E7-AAC5-A8F85BA4C68C}" presName="accent_2" presStyleCnt="0"/>
      <dgm:spPr/>
    </dgm:pt>
    <dgm:pt modelId="{8A7D983A-8A81-4210-8DC1-A305FCC4CE7C}" type="pres">
      <dgm:prSet presAssocID="{8123FDF4-B4A5-40E7-AAC5-A8F85BA4C68C}" presName="accentRepeatNode" presStyleLbl="solidFgAcc1" presStyleIdx="1" presStyleCnt="5"/>
      <dgm:spPr>
        <a:ln>
          <a:solidFill>
            <a:srgbClr val="D9D2C7"/>
          </a:solidFill>
        </a:ln>
      </dgm:spPr>
    </dgm:pt>
    <dgm:pt modelId="{BBBC9D8D-5C34-4A8C-A3B5-D8E574C83FB6}" type="pres">
      <dgm:prSet presAssocID="{3BDCA871-2254-498B-96F7-E224007C26E6}" presName="text_3" presStyleLbl="node1" presStyleIdx="2" presStyleCnt="5">
        <dgm:presLayoutVars>
          <dgm:bulletEnabled val="1"/>
        </dgm:presLayoutVars>
      </dgm:prSet>
      <dgm:spPr/>
    </dgm:pt>
    <dgm:pt modelId="{EC336F01-97F2-499B-91F7-905290881498}" type="pres">
      <dgm:prSet presAssocID="{3BDCA871-2254-498B-96F7-E224007C26E6}" presName="accent_3" presStyleCnt="0"/>
      <dgm:spPr/>
    </dgm:pt>
    <dgm:pt modelId="{EE5EE446-D8F5-4344-B3C0-40DFC9EF3EE8}" type="pres">
      <dgm:prSet presAssocID="{3BDCA871-2254-498B-96F7-E224007C26E6}" presName="accentRepeatNode" presStyleLbl="solidFgAcc1" presStyleIdx="2" presStyleCnt="5"/>
      <dgm:spPr>
        <a:ln>
          <a:solidFill>
            <a:srgbClr val="D9D2C7"/>
          </a:solidFill>
        </a:ln>
      </dgm:spPr>
    </dgm:pt>
    <dgm:pt modelId="{83760722-EDCF-4592-9BF3-AE25E1CC1384}" type="pres">
      <dgm:prSet presAssocID="{5BE1B8F8-891A-47E2-8223-E46AEBCEC57B}" presName="text_4" presStyleLbl="node1" presStyleIdx="3" presStyleCnt="5">
        <dgm:presLayoutVars>
          <dgm:bulletEnabled val="1"/>
        </dgm:presLayoutVars>
      </dgm:prSet>
      <dgm:spPr/>
    </dgm:pt>
    <dgm:pt modelId="{B8525AEC-069B-4C47-A1F7-A9942176CE32}" type="pres">
      <dgm:prSet presAssocID="{5BE1B8F8-891A-47E2-8223-E46AEBCEC57B}" presName="accent_4" presStyleCnt="0"/>
      <dgm:spPr/>
    </dgm:pt>
    <dgm:pt modelId="{30B1BF95-31E5-4F44-BFEB-52DD8216B2F8}" type="pres">
      <dgm:prSet presAssocID="{5BE1B8F8-891A-47E2-8223-E46AEBCEC57B}" presName="accentRepeatNode" presStyleLbl="solidFgAcc1" presStyleIdx="3" presStyleCnt="5"/>
      <dgm:spPr>
        <a:ln>
          <a:solidFill>
            <a:srgbClr val="D9D2C7"/>
          </a:solidFill>
        </a:ln>
      </dgm:spPr>
    </dgm:pt>
    <dgm:pt modelId="{6DEE45FF-8C0D-4E99-B4C2-C6FF7BB33345}" type="pres">
      <dgm:prSet presAssocID="{BA3B5EC9-0C43-4774-8C6A-CAC2027C7958}" presName="text_5" presStyleLbl="node1" presStyleIdx="4" presStyleCnt="5">
        <dgm:presLayoutVars>
          <dgm:bulletEnabled val="1"/>
        </dgm:presLayoutVars>
      </dgm:prSet>
      <dgm:spPr/>
    </dgm:pt>
    <dgm:pt modelId="{9060344D-79B4-4301-BDC0-2579F598C54C}" type="pres">
      <dgm:prSet presAssocID="{BA3B5EC9-0C43-4774-8C6A-CAC2027C7958}" presName="accent_5" presStyleCnt="0"/>
      <dgm:spPr/>
    </dgm:pt>
    <dgm:pt modelId="{DB240C0E-5FB8-4B0E-8BE2-6A8460541503}" type="pres">
      <dgm:prSet presAssocID="{BA3B5EC9-0C43-4774-8C6A-CAC2027C7958}" presName="accentRepeatNode" presStyleLbl="solidFgAcc1" presStyleIdx="4" presStyleCnt="5"/>
      <dgm:spPr>
        <a:ln>
          <a:solidFill>
            <a:srgbClr val="D9D2C7"/>
          </a:solidFill>
        </a:ln>
      </dgm:spPr>
    </dgm:pt>
  </dgm:ptLst>
  <dgm:cxnLst>
    <dgm:cxn modelId="{44E44108-6EF1-4BFC-8E72-4D74867D72E8}" srcId="{B61026FA-005D-4F83-91B7-4A67E527D09C}" destId="{8123FDF4-B4A5-40E7-AAC5-A8F85BA4C68C}" srcOrd="1" destOrd="0" parTransId="{333A2EF8-E9DC-471A-ADAE-D5C40644695D}" sibTransId="{85CD3E8D-EE50-43BE-914B-4F329DEB0EC5}"/>
    <dgm:cxn modelId="{2506E615-8BE5-4110-8E5A-AB0373C4FD6A}" type="presOf" srcId="{F122B085-A69C-497A-AE1E-7F04D95A8A81}" destId="{75CD2D43-FF46-486F-8F92-07E6EFDCB430}" srcOrd="0" destOrd="0" presId="urn:microsoft.com/office/officeart/2008/layout/VerticalCurvedList"/>
    <dgm:cxn modelId="{00703A34-3C52-490C-854F-88C59112F710}" type="presOf" srcId="{8123FDF4-B4A5-40E7-AAC5-A8F85BA4C68C}" destId="{99FC3EA5-E6F6-43BA-BE8D-9A93FF033A66}" srcOrd="0" destOrd="0" presId="urn:microsoft.com/office/officeart/2008/layout/VerticalCurvedList"/>
    <dgm:cxn modelId="{284F937A-E1CD-4B4B-9134-3306CC39550F}" srcId="{B61026FA-005D-4F83-91B7-4A67E527D09C}" destId="{5BE1B8F8-891A-47E2-8223-E46AEBCEC57B}" srcOrd="3" destOrd="0" parTransId="{43E54763-1F74-45B3-B427-603B9B09C3BE}" sibTransId="{46C87820-09F2-4327-BC75-BD310AE614E8}"/>
    <dgm:cxn modelId="{B511D57F-9F92-417A-B5B6-08F8206F6096}" srcId="{B61026FA-005D-4F83-91B7-4A67E527D09C}" destId="{F2508076-C2C1-433C-8437-3501653EB366}" srcOrd="0" destOrd="0" parTransId="{FB31B37D-9AD3-42BD-A682-8C1AFE98A21B}" sibTransId="{F122B085-A69C-497A-AE1E-7F04D95A8A81}"/>
    <dgm:cxn modelId="{8DF86C97-FDEB-4DB1-9042-96674856532E}" type="presOf" srcId="{F2508076-C2C1-433C-8437-3501653EB366}" destId="{6CA18958-38D7-4F54-90A1-2D4987E5A255}" srcOrd="0" destOrd="0" presId="urn:microsoft.com/office/officeart/2008/layout/VerticalCurvedList"/>
    <dgm:cxn modelId="{8DF9B59D-DDDA-496D-B0A8-CAD1FF823106}" srcId="{B61026FA-005D-4F83-91B7-4A67E527D09C}" destId="{BA3B5EC9-0C43-4774-8C6A-CAC2027C7958}" srcOrd="4" destOrd="0" parTransId="{8BB1AF82-5B67-45C5-B164-E89869943532}" sibTransId="{8AB6B244-F811-46DA-8882-255B53E51800}"/>
    <dgm:cxn modelId="{DABD09B2-BB22-4B2E-80A4-BBFDAE28D29B}" type="presOf" srcId="{3BDCA871-2254-498B-96F7-E224007C26E6}" destId="{BBBC9D8D-5C34-4A8C-A3B5-D8E574C83FB6}" srcOrd="0" destOrd="0" presId="urn:microsoft.com/office/officeart/2008/layout/VerticalCurvedList"/>
    <dgm:cxn modelId="{2020D7CE-0E31-4DD1-82AF-52118A53D3D0}" type="presOf" srcId="{B61026FA-005D-4F83-91B7-4A67E527D09C}" destId="{1A27FCBB-E541-4E0E-B1EF-0DC3B82F7D6B}" srcOrd="0" destOrd="0" presId="urn:microsoft.com/office/officeart/2008/layout/VerticalCurvedList"/>
    <dgm:cxn modelId="{92FF32D9-BD1C-4619-BCF3-9A8A1330F67E}" type="presOf" srcId="{5BE1B8F8-891A-47E2-8223-E46AEBCEC57B}" destId="{83760722-EDCF-4592-9BF3-AE25E1CC1384}" srcOrd="0" destOrd="0" presId="urn:microsoft.com/office/officeart/2008/layout/VerticalCurvedList"/>
    <dgm:cxn modelId="{FC7EAEF8-AAD1-40D6-8FBA-CE6BB5BA0D0B}" srcId="{B61026FA-005D-4F83-91B7-4A67E527D09C}" destId="{3BDCA871-2254-498B-96F7-E224007C26E6}" srcOrd="2" destOrd="0" parTransId="{73C29738-6649-40F8-893F-9AC68AAC0039}" sibTransId="{0C6D1156-C1B2-4AA9-BF2D-0C50A17262F7}"/>
    <dgm:cxn modelId="{8E688CFE-D6F4-4694-993F-CE38E9C05E5C}" type="presOf" srcId="{BA3B5EC9-0C43-4774-8C6A-CAC2027C7958}" destId="{6DEE45FF-8C0D-4E99-B4C2-C6FF7BB33345}" srcOrd="0" destOrd="0" presId="urn:microsoft.com/office/officeart/2008/layout/VerticalCurvedList"/>
    <dgm:cxn modelId="{8368F474-0242-4E0B-AE81-95D9E9365E06}" type="presParOf" srcId="{1A27FCBB-E541-4E0E-B1EF-0DC3B82F7D6B}" destId="{1FECFB32-E6B3-4745-B74B-03EBCFD88A4F}" srcOrd="0" destOrd="0" presId="urn:microsoft.com/office/officeart/2008/layout/VerticalCurvedList"/>
    <dgm:cxn modelId="{5DBCD8CD-32F5-4B85-ACE0-7014AE239BB9}" type="presParOf" srcId="{1FECFB32-E6B3-4745-B74B-03EBCFD88A4F}" destId="{E80E83BC-FA7D-41C4-ADB9-CFD4B5BC7C27}" srcOrd="0" destOrd="0" presId="urn:microsoft.com/office/officeart/2008/layout/VerticalCurvedList"/>
    <dgm:cxn modelId="{3AA36048-C159-47F2-9CF4-1CEA75CDFA31}" type="presParOf" srcId="{E80E83BC-FA7D-41C4-ADB9-CFD4B5BC7C27}" destId="{60030C70-F1E5-4987-AFAD-C98CFD15F308}" srcOrd="0" destOrd="0" presId="urn:microsoft.com/office/officeart/2008/layout/VerticalCurvedList"/>
    <dgm:cxn modelId="{C710EDE6-FC33-46AF-9C8A-74E8EC13B48F}" type="presParOf" srcId="{E80E83BC-FA7D-41C4-ADB9-CFD4B5BC7C27}" destId="{75CD2D43-FF46-486F-8F92-07E6EFDCB430}" srcOrd="1" destOrd="0" presId="urn:microsoft.com/office/officeart/2008/layout/VerticalCurvedList"/>
    <dgm:cxn modelId="{D15A6BED-40C3-4F6A-9DDD-B6465F8C5FB7}" type="presParOf" srcId="{E80E83BC-FA7D-41C4-ADB9-CFD4B5BC7C27}" destId="{45661116-E63B-4383-BA11-80CAAF8FBF7E}" srcOrd="2" destOrd="0" presId="urn:microsoft.com/office/officeart/2008/layout/VerticalCurvedList"/>
    <dgm:cxn modelId="{E30F6436-A179-4D4F-951F-1B595645ABFF}" type="presParOf" srcId="{E80E83BC-FA7D-41C4-ADB9-CFD4B5BC7C27}" destId="{4AF4D685-69D0-43E3-9F8A-CC8E8769CF62}" srcOrd="3" destOrd="0" presId="urn:microsoft.com/office/officeart/2008/layout/VerticalCurvedList"/>
    <dgm:cxn modelId="{2A83A7C8-8018-4A62-ABE5-FA28B60627D8}" type="presParOf" srcId="{1FECFB32-E6B3-4745-B74B-03EBCFD88A4F}" destId="{6CA18958-38D7-4F54-90A1-2D4987E5A255}" srcOrd="1" destOrd="0" presId="urn:microsoft.com/office/officeart/2008/layout/VerticalCurvedList"/>
    <dgm:cxn modelId="{1B9A1EE6-6102-49BA-BBBF-1D2BD0E95A9B}" type="presParOf" srcId="{1FECFB32-E6B3-4745-B74B-03EBCFD88A4F}" destId="{3E466325-6C1C-444C-881A-925B233B68E2}" srcOrd="2" destOrd="0" presId="urn:microsoft.com/office/officeart/2008/layout/VerticalCurvedList"/>
    <dgm:cxn modelId="{DB04F8F9-625A-43CB-A773-5D5223A50B9D}" type="presParOf" srcId="{3E466325-6C1C-444C-881A-925B233B68E2}" destId="{A88EA7A9-759D-44D1-8CCA-3C965005FDB7}" srcOrd="0" destOrd="0" presId="urn:microsoft.com/office/officeart/2008/layout/VerticalCurvedList"/>
    <dgm:cxn modelId="{83A86148-327B-4975-AAF2-89F7B663E521}" type="presParOf" srcId="{1FECFB32-E6B3-4745-B74B-03EBCFD88A4F}" destId="{99FC3EA5-E6F6-43BA-BE8D-9A93FF033A66}" srcOrd="3" destOrd="0" presId="urn:microsoft.com/office/officeart/2008/layout/VerticalCurvedList"/>
    <dgm:cxn modelId="{6D2792B5-8F38-4BDC-BAA0-0FA5950C03D4}" type="presParOf" srcId="{1FECFB32-E6B3-4745-B74B-03EBCFD88A4F}" destId="{D121FAC7-008B-49A0-AAED-7D626B2F2358}" srcOrd="4" destOrd="0" presId="urn:microsoft.com/office/officeart/2008/layout/VerticalCurvedList"/>
    <dgm:cxn modelId="{C069A9C0-2FFA-4889-A710-86E024F0F98B}" type="presParOf" srcId="{D121FAC7-008B-49A0-AAED-7D626B2F2358}" destId="{8A7D983A-8A81-4210-8DC1-A305FCC4CE7C}" srcOrd="0" destOrd="0" presId="urn:microsoft.com/office/officeart/2008/layout/VerticalCurvedList"/>
    <dgm:cxn modelId="{822F65D5-B9E6-43C1-8F59-C4080F94F94B}" type="presParOf" srcId="{1FECFB32-E6B3-4745-B74B-03EBCFD88A4F}" destId="{BBBC9D8D-5C34-4A8C-A3B5-D8E574C83FB6}" srcOrd="5" destOrd="0" presId="urn:microsoft.com/office/officeart/2008/layout/VerticalCurvedList"/>
    <dgm:cxn modelId="{9A7F4272-CBD3-4FAE-B802-A60963F50E41}" type="presParOf" srcId="{1FECFB32-E6B3-4745-B74B-03EBCFD88A4F}" destId="{EC336F01-97F2-499B-91F7-905290881498}" srcOrd="6" destOrd="0" presId="urn:microsoft.com/office/officeart/2008/layout/VerticalCurvedList"/>
    <dgm:cxn modelId="{F18F1BE9-23CA-4FBF-BEBA-3685EB45DFFA}" type="presParOf" srcId="{EC336F01-97F2-499B-91F7-905290881498}" destId="{EE5EE446-D8F5-4344-B3C0-40DFC9EF3EE8}" srcOrd="0" destOrd="0" presId="urn:microsoft.com/office/officeart/2008/layout/VerticalCurvedList"/>
    <dgm:cxn modelId="{57E8E6F2-3A08-4CFC-8CB6-82D95A6E8320}" type="presParOf" srcId="{1FECFB32-E6B3-4745-B74B-03EBCFD88A4F}" destId="{83760722-EDCF-4592-9BF3-AE25E1CC1384}" srcOrd="7" destOrd="0" presId="urn:microsoft.com/office/officeart/2008/layout/VerticalCurvedList"/>
    <dgm:cxn modelId="{CB4D166D-8947-4886-ACA1-0C3F952719DF}" type="presParOf" srcId="{1FECFB32-E6B3-4745-B74B-03EBCFD88A4F}" destId="{B8525AEC-069B-4C47-A1F7-A9942176CE32}" srcOrd="8" destOrd="0" presId="urn:microsoft.com/office/officeart/2008/layout/VerticalCurvedList"/>
    <dgm:cxn modelId="{57A55441-B9F5-47BF-9939-A39D23220F66}" type="presParOf" srcId="{B8525AEC-069B-4C47-A1F7-A9942176CE32}" destId="{30B1BF95-31E5-4F44-BFEB-52DD8216B2F8}" srcOrd="0" destOrd="0" presId="urn:microsoft.com/office/officeart/2008/layout/VerticalCurvedList"/>
    <dgm:cxn modelId="{5B565478-2F04-4986-B095-F952FAB7EA26}" type="presParOf" srcId="{1FECFB32-E6B3-4745-B74B-03EBCFD88A4F}" destId="{6DEE45FF-8C0D-4E99-B4C2-C6FF7BB33345}" srcOrd="9" destOrd="0" presId="urn:microsoft.com/office/officeart/2008/layout/VerticalCurvedList"/>
    <dgm:cxn modelId="{B5A6C0A8-694F-4C30-9AB6-387B6D21353B}" type="presParOf" srcId="{1FECFB32-E6B3-4745-B74B-03EBCFD88A4F}" destId="{9060344D-79B4-4301-BDC0-2579F598C54C}" srcOrd="10" destOrd="0" presId="urn:microsoft.com/office/officeart/2008/layout/VerticalCurvedList"/>
    <dgm:cxn modelId="{A1BFBC95-C0D9-401E-B61C-050A13398F38}" type="presParOf" srcId="{9060344D-79B4-4301-BDC0-2579F598C54C}" destId="{DB240C0E-5FB8-4B0E-8BE2-6A846054150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D0E963-C9F9-4089-8327-D4349D9786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AA879B-B010-4BBC-ACDF-B290085539B4}">
      <dgm:prSet phldr="0"/>
      <dgm:spPr/>
      <dgm:t>
        <a:bodyPr/>
        <a:lstStyle/>
        <a:p>
          <a:pPr algn="l"/>
          <a:r>
            <a:rPr lang="en-US" dirty="0">
              <a:latin typeface="Calibri" panose="020F0502020204030204" pitchFamily="34" charset="0"/>
              <a:ea typeface="Calibri" panose="020F0502020204030204" pitchFamily="34" charset="0"/>
              <a:cs typeface="Calibri" panose="020F0502020204030204" pitchFamily="34" charset="0"/>
            </a:rPr>
            <a:t>Analysis of the Similarity Matrix of the Respondents, helped us understand how users mentally categorize different types of products while looking to enhance their home décor.</a:t>
          </a:r>
        </a:p>
      </dgm:t>
    </dgm:pt>
    <dgm:pt modelId="{E7961CBC-383F-4E84-B030-F97AAF38CBB8}" type="parTrans" cxnId="{4782E347-F6E0-473A-9C9C-E388708B052E}">
      <dgm:prSet/>
      <dgm:spPr/>
      <dgm:t>
        <a:bodyPr/>
        <a:lstStyle/>
        <a:p>
          <a:endParaRPr lang="en-IN"/>
        </a:p>
      </dgm:t>
    </dgm:pt>
    <dgm:pt modelId="{44E8527B-8A9E-4AD2-8A7C-C13B2C6F3ED6}" type="sibTrans" cxnId="{4782E347-F6E0-473A-9C9C-E388708B052E}">
      <dgm:prSet/>
      <dgm:spPr/>
      <dgm:t>
        <a:bodyPr/>
        <a:lstStyle/>
        <a:p>
          <a:endParaRPr lang="en-IN"/>
        </a:p>
      </dgm:t>
    </dgm:pt>
    <dgm:pt modelId="{72EA0012-C589-4034-A1E4-958CAB0766FF}" type="pres">
      <dgm:prSet presAssocID="{50D0E963-C9F9-4089-8327-D4349D9786AE}" presName="linear" presStyleCnt="0">
        <dgm:presLayoutVars>
          <dgm:animLvl val="lvl"/>
          <dgm:resizeHandles val="exact"/>
        </dgm:presLayoutVars>
      </dgm:prSet>
      <dgm:spPr/>
    </dgm:pt>
    <dgm:pt modelId="{12FF5C9F-9B76-4515-8AD5-A63330C5D82A}" type="pres">
      <dgm:prSet presAssocID="{B2AA879B-B010-4BBC-ACDF-B290085539B4}" presName="parentText" presStyleLbl="node1" presStyleIdx="0" presStyleCnt="1">
        <dgm:presLayoutVars>
          <dgm:chMax val="0"/>
          <dgm:bulletEnabled val="1"/>
        </dgm:presLayoutVars>
      </dgm:prSet>
      <dgm:spPr/>
    </dgm:pt>
  </dgm:ptLst>
  <dgm:cxnLst>
    <dgm:cxn modelId="{F142572E-287E-440D-A94E-35406A345BED}" type="presOf" srcId="{50D0E963-C9F9-4089-8327-D4349D9786AE}" destId="{72EA0012-C589-4034-A1E4-958CAB0766FF}" srcOrd="0" destOrd="0" presId="urn:microsoft.com/office/officeart/2005/8/layout/vList2"/>
    <dgm:cxn modelId="{4782E347-F6E0-473A-9C9C-E388708B052E}" srcId="{50D0E963-C9F9-4089-8327-D4349D9786AE}" destId="{B2AA879B-B010-4BBC-ACDF-B290085539B4}" srcOrd="0" destOrd="0" parTransId="{E7961CBC-383F-4E84-B030-F97AAF38CBB8}" sibTransId="{44E8527B-8A9E-4AD2-8A7C-C13B2C6F3ED6}"/>
    <dgm:cxn modelId="{069B027A-A725-4109-8FE6-22D1BD6862CA}" type="presOf" srcId="{B2AA879B-B010-4BBC-ACDF-B290085539B4}" destId="{12FF5C9F-9B76-4515-8AD5-A63330C5D82A}" srcOrd="0" destOrd="0" presId="urn:microsoft.com/office/officeart/2005/8/layout/vList2"/>
    <dgm:cxn modelId="{7DF33336-51D2-4B32-8464-4C8D206533DB}" type="presParOf" srcId="{72EA0012-C589-4034-A1E4-958CAB0766FF}" destId="{12FF5C9F-9B76-4515-8AD5-A63330C5D82A}"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D0E963-C9F9-4089-8327-D4349D9786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AA879B-B010-4BBC-ACDF-B290085539B4}">
      <dgm:prSet phldr="0"/>
      <dgm:spPr/>
      <dgm:t>
        <a:bodyPr/>
        <a:lstStyle/>
        <a:p>
          <a:pPr algn="l" rtl="0"/>
          <a:r>
            <a:rPr lang="en-US" dirty="0">
              <a:latin typeface="Calibri" panose="020F0502020204030204" pitchFamily="34" charset="0"/>
              <a:ea typeface="Calibri" panose="020F0502020204030204" pitchFamily="34" charset="0"/>
              <a:cs typeface="Calibri" panose="020F0502020204030204" pitchFamily="34" charset="0"/>
            </a:rPr>
            <a:t> Analysis of the result matrix, helped us understand the best way a user can get access to the submenu options from the main header.</a:t>
          </a:r>
        </a:p>
      </dgm:t>
    </dgm:pt>
    <dgm:pt modelId="{E7961CBC-383F-4E84-B030-F97AAF38CBB8}" type="parTrans" cxnId="{B0CEC65F-8289-4FEE-A54D-5C33E43AD339}">
      <dgm:prSet/>
      <dgm:spPr/>
      <dgm:t>
        <a:bodyPr/>
        <a:lstStyle/>
        <a:p>
          <a:endParaRPr lang="en-IN"/>
        </a:p>
      </dgm:t>
    </dgm:pt>
    <dgm:pt modelId="{44E8527B-8A9E-4AD2-8A7C-C13B2C6F3ED6}" type="sibTrans" cxnId="{B0CEC65F-8289-4FEE-A54D-5C33E43AD339}">
      <dgm:prSet/>
      <dgm:spPr/>
      <dgm:t>
        <a:bodyPr/>
        <a:lstStyle/>
        <a:p>
          <a:endParaRPr lang="en-IN"/>
        </a:p>
      </dgm:t>
    </dgm:pt>
    <dgm:pt modelId="{72EA0012-C589-4034-A1E4-958CAB0766FF}" type="pres">
      <dgm:prSet presAssocID="{50D0E963-C9F9-4089-8327-D4349D9786AE}" presName="linear" presStyleCnt="0">
        <dgm:presLayoutVars>
          <dgm:animLvl val="lvl"/>
          <dgm:resizeHandles val="exact"/>
        </dgm:presLayoutVars>
      </dgm:prSet>
      <dgm:spPr/>
    </dgm:pt>
    <dgm:pt modelId="{12FF5C9F-9B76-4515-8AD5-A63330C5D82A}" type="pres">
      <dgm:prSet presAssocID="{B2AA879B-B010-4BBC-ACDF-B290085539B4}" presName="parentText" presStyleLbl="node1" presStyleIdx="0" presStyleCnt="1">
        <dgm:presLayoutVars>
          <dgm:chMax val="0"/>
          <dgm:bulletEnabled val="1"/>
        </dgm:presLayoutVars>
      </dgm:prSet>
      <dgm:spPr/>
    </dgm:pt>
  </dgm:ptLst>
  <dgm:cxnLst>
    <dgm:cxn modelId="{F142572E-287E-440D-A94E-35406A345BED}" type="presOf" srcId="{50D0E963-C9F9-4089-8327-D4349D9786AE}" destId="{72EA0012-C589-4034-A1E4-958CAB0766FF}" srcOrd="0" destOrd="0" presId="urn:microsoft.com/office/officeart/2005/8/layout/vList2"/>
    <dgm:cxn modelId="{DD111E3A-3A44-44E2-93FC-EBFAADA93074}" type="presOf" srcId="{B2AA879B-B010-4BBC-ACDF-B290085539B4}" destId="{12FF5C9F-9B76-4515-8AD5-A63330C5D82A}" srcOrd="0" destOrd="0" presId="urn:microsoft.com/office/officeart/2005/8/layout/vList2"/>
    <dgm:cxn modelId="{B0CEC65F-8289-4FEE-A54D-5C33E43AD339}" srcId="{50D0E963-C9F9-4089-8327-D4349D9786AE}" destId="{B2AA879B-B010-4BBC-ACDF-B290085539B4}" srcOrd="0" destOrd="0" parTransId="{E7961CBC-383F-4E84-B030-F97AAF38CBB8}" sibTransId="{44E8527B-8A9E-4AD2-8A7C-C13B2C6F3ED6}"/>
    <dgm:cxn modelId="{D0A0EECA-BDE1-4EDF-A0B6-0AF62807DFEB}" type="presParOf" srcId="{72EA0012-C589-4034-A1E4-958CAB0766FF}" destId="{12FF5C9F-9B76-4515-8AD5-A63330C5D82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D2D43-FF46-486F-8F92-07E6EFDCB430}">
      <dsp:nvSpPr>
        <dsp:cNvPr id="0" name=""/>
        <dsp:cNvSpPr/>
      </dsp:nvSpPr>
      <dsp:spPr>
        <a:xfrm>
          <a:off x="-4038663" y="-619931"/>
          <a:ext cx="4812717" cy="4812717"/>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A18958-38D7-4F54-90A1-2D4987E5A255}">
      <dsp:nvSpPr>
        <dsp:cNvPr id="0" name=""/>
        <dsp:cNvSpPr/>
      </dsp:nvSpPr>
      <dsp:spPr>
        <a:xfrm>
          <a:off x="339153" y="223231"/>
          <a:ext cx="6066008" cy="446749"/>
        </a:xfrm>
        <a:prstGeom prst="rect">
          <a:avLst/>
        </a:prstGeom>
        <a:solidFill>
          <a:srgbClr val="D9D2C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608" tIns="25400" rIns="25400" bIns="25400" numCol="1" spcCol="1270" anchor="ctr" anchorCtr="0">
          <a:noAutofit/>
        </a:bodyPr>
        <a:lstStyle/>
        <a:p>
          <a:pPr marL="0" lvl="0" indent="0" algn="l" defTabSz="800100" rtl="0">
            <a:lnSpc>
              <a:spcPct val="100000"/>
            </a:lnSpc>
            <a:spcBef>
              <a:spcPct val="0"/>
            </a:spcBef>
            <a:spcAft>
              <a:spcPct val="35000"/>
            </a:spcAft>
            <a:buNone/>
          </a:pPr>
          <a:r>
            <a:rPr lang="en-US" sz="1000" kern="1200">
              <a:solidFill>
                <a:schemeClr val="tx1"/>
              </a:solidFill>
              <a:latin typeface="Calibri" panose="020F0502020204030204"/>
              <a:ea typeface="+mn-ea"/>
              <a:cs typeface="+mn-cs"/>
            </a:rPr>
            <a:t>Consistency: We have designed the elements to look &amp; behave consistently across the entire application</a:t>
          </a:r>
        </a:p>
      </dsp:txBody>
      <dsp:txXfrm>
        <a:off x="339153" y="223231"/>
        <a:ext cx="6066008" cy="446749"/>
      </dsp:txXfrm>
    </dsp:sp>
    <dsp:sp modelId="{A88EA7A9-759D-44D1-8CCA-3C965005FDB7}">
      <dsp:nvSpPr>
        <dsp:cNvPr id="0" name=""/>
        <dsp:cNvSpPr/>
      </dsp:nvSpPr>
      <dsp:spPr>
        <a:xfrm>
          <a:off x="59934" y="167388"/>
          <a:ext cx="558437" cy="558437"/>
        </a:xfrm>
        <a:prstGeom prst="ellipse">
          <a:avLst/>
        </a:prstGeom>
        <a:solidFill>
          <a:schemeClr val="lt1">
            <a:hueOff val="0"/>
            <a:satOff val="0"/>
            <a:lumOff val="0"/>
            <a:alphaOff val="0"/>
          </a:schemeClr>
        </a:solidFill>
        <a:ln w="12700" cap="flat" cmpd="sng" algn="ctr">
          <a:solidFill>
            <a:srgbClr val="D9D2C7"/>
          </a:solidFill>
          <a:prstDash val="solid"/>
          <a:miter lim="800000"/>
        </a:ln>
        <a:effectLst/>
      </dsp:spPr>
      <dsp:style>
        <a:lnRef idx="2">
          <a:scrgbClr r="0" g="0" b="0"/>
        </a:lnRef>
        <a:fillRef idx="1">
          <a:scrgbClr r="0" g="0" b="0"/>
        </a:fillRef>
        <a:effectRef idx="0">
          <a:scrgbClr r="0" g="0" b="0"/>
        </a:effectRef>
        <a:fontRef idx="minor"/>
      </dsp:style>
    </dsp:sp>
    <dsp:sp modelId="{99FC3EA5-E6F6-43BA-BE8D-9A93FF033A66}">
      <dsp:nvSpPr>
        <dsp:cNvPr id="0" name=""/>
        <dsp:cNvSpPr/>
      </dsp:nvSpPr>
      <dsp:spPr>
        <a:xfrm>
          <a:off x="659281" y="893142"/>
          <a:ext cx="5745880" cy="446749"/>
        </a:xfrm>
        <a:prstGeom prst="rect">
          <a:avLst/>
        </a:prstGeom>
        <a:solidFill>
          <a:srgbClr val="D9D2C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608" tIns="25400" rIns="25400" bIns="25400" numCol="1" spcCol="1270" anchor="ctr" anchorCtr="0">
          <a:noAutofit/>
        </a:bodyPr>
        <a:lstStyle/>
        <a:p>
          <a:pPr marL="0" lvl="0" indent="0" algn="l" defTabSz="800100" rtl="0">
            <a:lnSpc>
              <a:spcPct val="100000"/>
            </a:lnSpc>
            <a:spcBef>
              <a:spcPct val="0"/>
            </a:spcBef>
            <a:spcAft>
              <a:spcPct val="35000"/>
            </a:spcAft>
            <a:buNone/>
          </a:pPr>
          <a:r>
            <a:rPr lang="en-US" sz="10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Logo Design &amp; Color: We used background colors DAD3C8 &amp; 9C9790 to ensure accessibility. The HomeBro Logo is designed in Canva to make it memorable &amp; build the personality of our brand</a:t>
          </a:r>
        </a:p>
      </dsp:txBody>
      <dsp:txXfrm>
        <a:off x="659281" y="893142"/>
        <a:ext cx="5745880" cy="446749"/>
      </dsp:txXfrm>
    </dsp:sp>
    <dsp:sp modelId="{8A7D983A-8A81-4210-8DC1-A305FCC4CE7C}">
      <dsp:nvSpPr>
        <dsp:cNvPr id="0" name=""/>
        <dsp:cNvSpPr/>
      </dsp:nvSpPr>
      <dsp:spPr>
        <a:xfrm>
          <a:off x="380062" y="837298"/>
          <a:ext cx="558437" cy="558437"/>
        </a:xfrm>
        <a:prstGeom prst="ellipse">
          <a:avLst/>
        </a:prstGeom>
        <a:solidFill>
          <a:schemeClr val="lt1">
            <a:hueOff val="0"/>
            <a:satOff val="0"/>
            <a:lumOff val="0"/>
            <a:alphaOff val="0"/>
          </a:schemeClr>
        </a:solidFill>
        <a:ln w="12700" cap="flat" cmpd="sng" algn="ctr">
          <a:solidFill>
            <a:srgbClr val="D9D2C7"/>
          </a:solidFill>
          <a:prstDash val="solid"/>
          <a:miter lim="800000"/>
        </a:ln>
        <a:effectLst/>
      </dsp:spPr>
      <dsp:style>
        <a:lnRef idx="2">
          <a:scrgbClr r="0" g="0" b="0"/>
        </a:lnRef>
        <a:fillRef idx="1">
          <a:scrgbClr r="0" g="0" b="0"/>
        </a:fillRef>
        <a:effectRef idx="0">
          <a:scrgbClr r="0" g="0" b="0"/>
        </a:effectRef>
        <a:fontRef idx="minor"/>
      </dsp:style>
    </dsp:sp>
    <dsp:sp modelId="{BBBC9D8D-5C34-4A8C-A3B5-D8E574C83FB6}">
      <dsp:nvSpPr>
        <dsp:cNvPr id="0" name=""/>
        <dsp:cNvSpPr/>
      </dsp:nvSpPr>
      <dsp:spPr>
        <a:xfrm>
          <a:off x="757534" y="1563052"/>
          <a:ext cx="5647626" cy="446749"/>
        </a:xfrm>
        <a:prstGeom prst="rect">
          <a:avLst/>
        </a:prstGeom>
        <a:solidFill>
          <a:srgbClr val="D9D2C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608" tIns="25400" rIns="25400" bIns="25400" numCol="1" spcCol="1270" anchor="ctr" anchorCtr="0">
          <a:noAutofit/>
        </a:bodyPr>
        <a:lstStyle/>
        <a:p>
          <a:pPr marL="0" lvl="0" indent="0" algn="l" defTabSz="800100" rtl="0">
            <a:lnSpc>
              <a:spcPct val="100000"/>
            </a:lnSpc>
            <a:spcBef>
              <a:spcPct val="0"/>
            </a:spcBef>
            <a:spcAft>
              <a:spcPct val="35000"/>
            </a:spcAft>
            <a:buNone/>
          </a:pPr>
          <a:r>
            <a:rPr lang="en-US" sz="1000" kern="1200" dirty="0">
              <a:solidFill>
                <a:schemeClr val="tx1"/>
              </a:solidFill>
              <a:latin typeface="+mn-lt"/>
              <a:ea typeface="+mn-ea"/>
              <a:cs typeface="+mn-cs"/>
            </a:rPr>
            <a:t> Interaction Design: We have included advanced features like voice accessibility and feedback, </a:t>
          </a:r>
          <a:r>
            <a:rPr lang="en-US" sz="1000" kern="1200" dirty="0">
              <a:solidFill>
                <a:schemeClr val="tx1"/>
              </a:solidFill>
              <a:latin typeface="+mn-lt"/>
            </a:rPr>
            <a:t>to create an intuitive user experience</a:t>
          </a:r>
        </a:p>
      </dsp:txBody>
      <dsp:txXfrm>
        <a:off x="757534" y="1563052"/>
        <a:ext cx="5647626" cy="446749"/>
      </dsp:txXfrm>
    </dsp:sp>
    <dsp:sp modelId="{EE5EE446-D8F5-4344-B3C0-40DFC9EF3EE8}">
      <dsp:nvSpPr>
        <dsp:cNvPr id="0" name=""/>
        <dsp:cNvSpPr/>
      </dsp:nvSpPr>
      <dsp:spPr>
        <a:xfrm>
          <a:off x="478316" y="1507208"/>
          <a:ext cx="558437" cy="558437"/>
        </a:xfrm>
        <a:prstGeom prst="ellipse">
          <a:avLst/>
        </a:prstGeom>
        <a:solidFill>
          <a:schemeClr val="lt1">
            <a:hueOff val="0"/>
            <a:satOff val="0"/>
            <a:lumOff val="0"/>
            <a:alphaOff val="0"/>
          </a:schemeClr>
        </a:solidFill>
        <a:ln w="12700" cap="flat" cmpd="sng" algn="ctr">
          <a:solidFill>
            <a:srgbClr val="D9D2C7"/>
          </a:solidFill>
          <a:prstDash val="solid"/>
          <a:miter lim="800000"/>
        </a:ln>
        <a:effectLst/>
      </dsp:spPr>
      <dsp:style>
        <a:lnRef idx="2">
          <a:scrgbClr r="0" g="0" b="0"/>
        </a:lnRef>
        <a:fillRef idx="1">
          <a:scrgbClr r="0" g="0" b="0"/>
        </a:fillRef>
        <a:effectRef idx="0">
          <a:scrgbClr r="0" g="0" b="0"/>
        </a:effectRef>
        <a:fontRef idx="minor"/>
      </dsp:style>
    </dsp:sp>
    <dsp:sp modelId="{83760722-EDCF-4592-9BF3-AE25E1CC1384}">
      <dsp:nvSpPr>
        <dsp:cNvPr id="0" name=""/>
        <dsp:cNvSpPr/>
      </dsp:nvSpPr>
      <dsp:spPr>
        <a:xfrm>
          <a:off x="659281" y="2232962"/>
          <a:ext cx="5745880" cy="446749"/>
        </a:xfrm>
        <a:prstGeom prst="rect">
          <a:avLst/>
        </a:prstGeom>
        <a:solidFill>
          <a:srgbClr val="D9D2C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608" tIns="25400" rIns="25400" bIns="25400" numCol="1" spcCol="1270" anchor="ctr" anchorCtr="0">
          <a:noAutofit/>
        </a:bodyPr>
        <a:lstStyle/>
        <a:p>
          <a:pPr marL="0" lvl="0" indent="0" algn="l" defTabSz="800100" rtl="0">
            <a:lnSpc>
              <a:spcPct val="100000"/>
            </a:lnSpc>
            <a:spcBef>
              <a:spcPct val="0"/>
            </a:spcBef>
            <a:spcAft>
              <a:spcPct val="35000"/>
            </a:spcAft>
            <a:buNone/>
          </a:pPr>
          <a:r>
            <a:rPr lang="en-US" sz="10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Plugins: Material Design Icons | Transitions: Loading screen on launch, Onboarding screen, vertical scroll, horizontal scroll | Animations: Slide In, Move in(On Drag and On Tap), After Delay</a:t>
          </a:r>
        </a:p>
      </dsp:txBody>
      <dsp:txXfrm>
        <a:off x="659281" y="2232962"/>
        <a:ext cx="5745880" cy="446749"/>
      </dsp:txXfrm>
    </dsp:sp>
    <dsp:sp modelId="{30B1BF95-31E5-4F44-BFEB-52DD8216B2F8}">
      <dsp:nvSpPr>
        <dsp:cNvPr id="0" name=""/>
        <dsp:cNvSpPr/>
      </dsp:nvSpPr>
      <dsp:spPr>
        <a:xfrm>
          <a:off x="380062" y="2177119"/>
          <a:ext cx="558437" cy="558437"/>
        </a:xfrm>
        <a:prstGeom prst="ellipse">
          <a:avLst/>
        </a:prstGeom>
        <a:solidFill>
          <a:schemeClr val="lt1">
            <a:hueOff val="0"/>
            <a:satOff val="0"/>
            <a:lumOff val="0"/>
            <a:alphaOff val="0"/>
          </a:schemeClr>
        </a:solidFill>
        <a:ln w="12700" cap="flat" cmpd="sng" algn="ctr">
          <a:solidFill>
            <a:srgbClr val="D9D2C7"/>
          </a:solidFill>
          <a:prstDash val="solid"/>
          <a:miter lim="800000"/>
        </a:ln>
        <a:effectLst/>
      </dsp:spPr>
      <dsp:style>
        <a:lnRef idx="2">
          <a:scrgbClr r="0" g="0" b="0"/>
        </a:lnRef>
        <a:fillRef idx="1">
          <a:scrgbClr r="0" g="0" b="0"/>
        </a:fillRef>
        <a:effectRef idx="0">
          <a:scrgbClr r="0" g="0" b="0"/>
        </a:effectRef>
        <a:fontRef idx="minor"/>
      </dsp:style>
    </dsp:sp>
    <dsp:sp modelId="{6DEE45FF-8C0D-4E99-B4C2-C6FF7BB33345}">
      <dsp:nvSpPr>
        <dsp:cNvPr id="0" name=""/>
        <dsp:cNvSpPr/>
      </dsp:nvSpPr>
      <dsp:spPr>
        <a:xfrm>
          <a:off x="339153" y="2902873"/>
          <a:ext cx="6066008" cy="446749"/>
        </a:xfrm>
        <a:prstGeom prst="rect">
          <a:avLst/>
        </a:prstGeom>
        <a:solidFill>
          <a:srgbClr val="D9D2C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608" tIns="25400" rIns="25400" bIns="25400" numCol="1" spcCol="1270" anchor="ctr" anchorCtr="0">
          <a:noAutofit/>
        </a:bodyPr>
        <a:lstStyle/>
        <a:p>
          <a:pPr marL="0" lvl="0" indent="0" algn="l" defTabSz="800100" rtl="0">
            <a:lnSpc>
              <a:spcPct val="90000"/>
            </a:lnSpc>
            <a:spcBef>
              <a:spcPct val="0"/>
            </a:spcBef>
            <a:spcAft>
              <a:spcPct val="35000"/>
            </a:spcAft>
            <a:buNone/>
          </a:pPr>
          <a:r>
            <a:rPr lang="en-US" sz="1000" kern="1200" dirty="0">
              <a:solidFill>
                <a:schemeClr val="tx1"/>
              </a:solidFill>
              <a:latin typeface="Calibri" panose="020F0502020204030204" pitchFamily="34" charset="0"/>
              <a:ea typeface="Calibri" panose="020F0502020204030204" pitchFamily="34" charset="0"/>
              <a:cs typeface="Calibri" panose="020F0502020204030204" pitchFamily="34" charset="0"/>
            </a:rPr>
            <a:t>Typography: We have used legible typography as per Google material guidelines – font family: Montserrat.</a:t>
          </a:r>
        </a:p>
      </dsp:txBody>
      <dsp:txXfrm>
        <a:off x="339153" y="2902873"/>
        <a:ext cx="6066008" cy="446749"/>
      </dsp:txXfrm>
    </dsp:sp>
    <dsp:sp modelId="{DB240C0E-5FB8-4B0E-8BE2-6A8460541503}">
      <dsp:nvSpPr>
        <dsp:cNvPr id="0" name=""/>
        <dsp:cNvSpPr/>
      </dsp:nvSpPr>
      <dsp:spPr>
        <a:xfrm>
          <a:off x="59934" y="2847029"/>
          <a:ext cx="558437" cy="558437"/>
        </a:xfrm>
        <a:prstGeom prst="ellipse">
          <a:avLst/>
        </a:prstGeom>
        <a:solidFill>
          <a:schemeClr val="lt1">
            <a:hueOff val="0"/>
            <a:satOff val="0"/>
            <a:lumOff val="0"/>
            <a:alphaOff val="0"/>
          </a:schemeClr>
        </a:solidFill>
        <a:ln w="12700" cap="flat" cmpd="sng" algn="ctr">
          <a:solidFill>
            <a:srgbClr val="D9D2C7"/>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F5C9F-9B76-4515-8AD5-A63330C5D82A}">
      <dsp:nvSpPr>
        <dsp:cNvPr id="0" name=""/>
        <dsp:cNvSpPr/>
      </dsp:nvSpPr>
      <dsp:spPr>
        <a:xfrm>
          <a:off x="0" y="4413"/>
          <a:ext cx="7840651" cy="556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ea typeface="Calibri" panose="020F0502020204030204" pitchFamily="34" charset="0"/>
              <a:cs typeface="Calibri" panose="020F0502020204030204" pitchFamily="34" charset="0"/>
            </a:rPr>
            <a:t>Analysis of the Similarity Matrix of the Respondents, helped us understand how users mentally categorize different types of products while looking to enhance their home décor.</a:t>
          </a:r>
        </a:p>
      </dsp:txBody>
      <dsp:txXfrm>
        <a:off x="27187" y="31600"/>
        <a:ext cx="7786277" cy="502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F5C9F-9B76-4515-8AD5-A63330C5D82A}">
      <dsp:nvSpPr>
        <dsp:cNvPr id="0" name=""/>
        <dsp:cNvSpPr/>
      </dsp:nvSpPr>
      <dsp:spPr>
        <a:xfrm>
          <a:off x="0" y="18461"/>
          <a:ext cx="3938828" cy="8248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Calibri" panose="020F0502020204030204" pitchFamily="34" charset="0"/>
              <a:ea typeface="Calibri" panose="020F0502020204030204" pitchFamily="34" charset="0"/>
              <a:cs typeface="Calibri" panose="020F0502020204030204" pitchFamily="34" charset="0"/>
            </a:rPr>
            <a:t> Analysis of the result matrix, helped us understand the best way a user can get access to the submenu options from the main header.</a:t>
          </a:r>
        </a:p>
      </dsp:txBody>
      <dsp:txXfrm>
        <a:off x="40266" y="58727"/>
        <a:ext cx="3858296" cy="74431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6e7a822a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6e7a822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34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endParaRPr lang="en-IN" sz="1800">
              <a:latin typeface="Calibri"/>
              <a:ea typeface="Calibri"/>
              <a:cs typeface="Calibri"/>
            </a:endParaRPr>
          </a:p>
        </p:txBody>
      </p:sp>
    </p:spTree>
    <p:extLst>
      <p:ext uri="{BB962C8B-B14F-4D97-AF65-F5344CB8AC3E}">
        <p14:creationId xmlns:p14="http://schemas.microsoft.com/office/powerpoint/2010/main" val="987394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endParaRPr lang="en-IN" sz="1800">
              <a:latin typeface="Calibri"/>
              <a:ea typeface="Calibri"/>
              <a:cs typeface="Calibri"/>
            </a:endParaRPr>
          </a:p>
        </p:txBody>
      </p:sp>
    </p:spTree>
    <p:extLst>
      <p:ext uri="{BB962C8B-B14F-4D97-AF65-F5344CB8AC3E}">
        <p14:creationId xmlns:p14="http://schemas.microsoft.com/office/powerpoint/2010/main" val="2474453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endParaRPr lang="en-IN" sz="1800">
              <a:latin typeface="Calibri"/>
              <a:ea typeface="Calibri"/>
              <a:cs typeface="Calibri"/>
            </a:endParaRPr>
          </a:p>
        </p:txBody>
      </p:sp>
    </p:spTree>
    <p:extLst>
      <p:ext uri="{BB962C8B-B14F-4D97-AF65-F5344CB8AC3E}">
        <p14:creationId xmlns:p14="http://schemas.microsoft.com/office/powerpoint/2010/main" val="1468355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7f2057e51_2_39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17f2057e51_2_39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296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nSpc>
                <a:spcPct val="150000"/>
              </a:lnSpc>
              <a:buFont typeface="Arial,Sans-Serif"/>
              <a:buChar char="•"/>
            </a:pPr>
            <a:endParaRPr lang="en-US" dirty="0"/>
          </a:p>
        </p:txBody>
      </p:sp>
    </p:spTree>
    <p:extLst>
      <p:ext uri="{BB962C8B-B14F-4D97-AF65-F5344CB8AC3E}">
        <p14:creationId xmlns:p14="http://schemas.microsoft.com/office/powerpoint/2010/main" val="117737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6e7a822a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6e7a822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25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endParaRPr lang="en-IN" sz="1800">
              <a:latin typeface="Calibri"/>
              <a:ea typeface="Calibri"/>
              <a:cs typeface="Calibri"/>
            </a:endParaRPr>
          </a:p>
        </p:txBody>
      </p:sp>
    </p:spTree>
    <p:extLst>
      <p:ext uri="{BB962C8B-B14F-4D97-AF65-F5344CB8AC3E}">
        <p14:creationId xmlns:p14="http://schemas.microsoft.com/office/powerpoint/2010/main" val="549545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6e7a822a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6e7a822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52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endParaRPr lang="en-IN" sz="1800">
              <a:effectLst/>
              <a:latin typeface="Calibri" panose="020F0502020204030204" pitchFamily="34" charset="0"/>
              <a:ea typeface="Calibri" panose="020F0502020204030204" pitchFamily="34" charset="0"/>
              <a:cs typeface="Calibri"/>
            </a:endParaRPr>
          </a:p>
        </p:txBody>
      </p:sp>
    </p:spTree>
    <p:extLst>
      <p:ext uri="{BB962C8B-B14F-4D97-AF65-F5344CB8AC3E}">
        <p14:creationId xmlns:p14="http://schemas.microsoft.com/office/powerpoint/2010/main" val="90730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36066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7f2057e51_2_39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17f2057e51_2_39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288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endParaRPr lang="en-IN" sz="1800" dirty="0">
              <a:effectLst/>
              <a:latin typeface="Calibri" panose="020F0502020204030204" pitchFamily="34" charset="0"/>
              <a:ea typeface="Calibri" panose="020F0502020204030204" pitchFamily="34" charset="0"/>
              <a:cs typeface="Calibri"/>
            </a:endParaRPr>
          </a:p>
        </p:txBody>
      </p:sp>
    </p:spTree>
    <p:extLst>
      <p:ext uri="{BB962C8B-B14F-4D97-AF65-F5344CB8AC3E}">
        <p14:creationId xmlns:p14="http://schemas.microsoft.com/office/powerpoint/2010/main" val="949937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7f2057e51_2_39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17f2057e51_2_39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772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nSpc>
                <a:spcPct val="150000"/>
              </a:lnSpc>
              <a:buFont typeface="Arial,Sans-Serif"/>
              <a:buChar char="•"/>
            </a:pPr>
            <a:r>
              <a:rPr lang="en-US"/>
              <a:t>We included error handling to alleviate some of the pain points from error experiences. This is necessary as it helps remove frustration and informs users about the state of a field at the early stages, rather than user filling all the fields only to be redirected to an erroneous page. </a:t>
            </a:r>
          </a:p>
          <a:p>
            <a:pPr marL="285750" indent="-285750">
              <a:lnSpc>
                <a:spcPct val="150000"/>
              </a:lnSpc>
              <a:buFont typeface="Arial,Sans-Serif"/>
              <a:buChar char="•"/>
            </a:pPr>
            <a:r>
              <a:rPr lang="en-US"/>
              <a:t>We tried to make our messages descriptive like "Email should contain an @ and . Characters" or "Password should be at least 8 characters long". These descriptions helps user know what they are doing wrong and help correct their mistakes.</a:t>
            </a:r>
          </a:p>
          <a:p>
            <a:pPr marL="285750" indent="-285750">
              <a:lnSpc>
                <a:spcPct val="150000"/>
              </a:lnSpc>
              <a:buFont typeface="Arial,Sans-Serif"/>
              <a:buChar char="•"/>
            </a:pPr>
            <a:r>
              <a:rPr lang="en-US"/>
              <a:t>The main objective of error handling is to maintain the normal flow of the application and ensure app stability. </a:t>
            </a:r>
          </a:p>
          <a:p>
            <a:pPr marL="285750" indent="-285750">
              <a:lnSpc>
                <a:spcPct val="150000"/>
              </a:lnSpc>
              <a:buFont typeface="Arial,Sans-Serif"/>
              <a:buChar char="•"/>
            </a:pPr>
            <a:r>
              <a:rPr lang="en-US"/>
              <a:t>In our project, we have added error handling in sign up and sign in pages. For example, users will be notified when they enter incorrect email and password. In addition, if there is a problem, an error message will be displayed to provide guidance on how to fix it.</a:t>
            </a:r>
          </a:p>
        </p:txBody>
      </p:sp>
    </p:spTree>
    <p:extLst>
      <p:ext uri="{BB962C8B-B14F-4D97-AF65-F5344CB8AC3E}">
        <p14:creationId xmlns:p14="http://schemas.microsoft.com/office/powerpoint/2010/main" val="275328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800"/>
          </a:p>
        </p:txBody>
      </p:sp>
    </p:spTree>
    <p:extLst>
      <p:ext uri="{BB962C8B-B14F-4D97-AF65-F5344CB8AC3E}">
        <p14:creationId xmlns:p14="http://schemas.microsoft.com/office/powerpoint/2010/main" val="3516657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7f2057e51_2_39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17f2057e51_2_3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110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Step-by-Step guiding: </a:t>
            </a:r>
            <a:r>
              <a:rPr lang="en-US" dirty="0"/>
              <a:t>We added step by step guiding on different parts, highlighting with short explanation to introduce users with various options and features within our app.</a:t>
            </a:r>
          </a:p>
          <a:p>
            <a:endParaRPr lang="en-US" dirty="0"/>
          </a:p>
          <a:p>
            <a:r>
              <a:rPr lang="en-US" b="1" dirty="0"/>
              <a:t>Minimal user details </a:t>
            </a:r>
            <a:r>
              <a:rPr lang="en-US" dirty="0"/>
              <a:t>(like name, email, password) would be gathered. Users can head to the profile page to complete the rest of the details any time they want. If required, certain details will be gathered when necessary (like address and payment details in case of checkout).</a:t>
            </a:r>
          </a:p>
          <a:p>
            <a:endParaRPr lang="en-US" dirty="0"/>
          </a:p>
          <a:p>
            <a:r>
              <a:rPr lang="en-US" b="1" dirty="0"/>
              <a:t>Exploration:</a:t>
            </a:r>
            <a:r>
              <a:rPr lang="en-US" dirty="0"/>
              <a:t> Users would be allowed to explore our app freely. Since our UI is very intuitive and provides a similar experience as other apps in the space, users should not have a hard time navigating through the app. This provides a clean onboarding experience where the user doesn’t feel they have a list of tasks to clear or are being handheld.</a:t>
            </a:r>
          </a:p>
          <a:p>
            <a:endParaRPr lang="en-US" dirty="0"/>
          </a:p>
          <a:p>
            <a:r>
              <a:rPr lang="en-US" b="1" dirty="0"/>
              <a:t>Additional details for new features: </a:t>
            </a:r>
            <a:r>
              <a:rPr lang="en-US" dirty="0"/>
              <a:t>for some of the newer features like the AR feature, users are provided with some contextual help features like an info icon which opens a modal to better explain the use of the AR feature.</a:t>
            </a:r>
          </a:p>
          <a:p>
            <a:pPr>
              <a:lnSpc>
                <a:spcPct val="150000"/>
              </a:lnSpc>
            </a:pPr>
            <a:endParaRPr lang="en-US" dirty="0"/>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Calibri"/>
            </a:endParaRPr>
          </a:p>
        </p:txBody>
      </p:sp>
    </p:spTree>
    <p:extLst>
      <p:ext uri="{BB962C8B-B14F-4D97-AF65-F5344CB8AC3E}">
        <p14:creationId xmlns:p14="http://schemas.microsoft.com/office/powerpoint/2010/main" val="3550490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endParaRPr lang="en-IN" sz="1800">
              <a:effectLst/>
              <a:latin typeface="Calibri" panose="020F0502020204030204" pitchFamily="34" charset="0"/>
              <a:ea typeface="Calibri" panose="020F0502020204030204" pitchFamily="34" charset="0"/>
              <a:cs typeface="Calibri"/>
            </a:endParaRPr>
          </a:p>
        </p:txBody>
      </p:sp>
    </p:spTree>
    <p:extLst>
      <p:ext uri="{BB962C8B-B14F-4D97-AF65-F5344CB8AC3E}">
        <p14:creationId xmlns:p14="http://schemas.microsoft.com/office/powerpoint/2010/main" val="514212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6e7a822a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6e7a822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922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6e7a822a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6e7a822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7f2057e51_2_39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17f2057e51_2_3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endParaRPr lang="en-IN" sz="1800">
              <a:effectLst/>
              <a:latin typeface="Calibri" panose="020F0502020204030204" pitchFamily="34" charset="0"/>
              <a:ea typeface="Calibri" panose="020F0502020204030204" pitchFamily="34" charset="0"/>
              <a:cs typeface="Calibri"/>
            </a:endParaRPr>
          </a:p>
        </p:txBody>
      </p:sp>
    </p:spTree>
    <p:extLst>
      <p:ext uri="{BB962C8B-B14F-4D97-AF65-F5344CB8AC3E}">
        <p14:creationId xmlns:p14="http://schemas.microsoft.com/office/powerpoint/2010/main" val="2708647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7f2057e51_2_39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17f2057e51_2_3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4189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7f2057e51_2_39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17f2057e51_2_39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6e7a822a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6e7a822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83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6e7a822a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6e7a822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415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5275500" y="257075"/>
            <a:ext cx="3609300" cy="460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rotWithShape="1">
          <a:blip r:embed="rId2">
            <a:alphaModFix/>
          </a:blip>
          <a:srcRect l="4777" r="4056"/>
          <a:stretch/>
        </p:blipFill>
        <p:spPr>
          <a:xfrm rot="3532302" flipH="1">
            <a:off x="-508874" y="3741500"/>
            <a:ext cx="1662051" cy="1299902"/>
          </a:xfrm>
          <a:prstGeom prst="rect">
            <a:avLst/>
          </a:prstGeom>
          <a:noFill/>
          <a:ln>
            <a:noFill/>
          </a:ln>
          <a:effectLst>
            <a:outerShdw blurRad="285750" dist="95250" dir="6000000" algn="bl" rotWithShape="0">
              <a:schemeClr val="dk1">
                <a:alpha val="20000"/>
              </a:schemeClr>
            </a:outerShdw>
          </a:effectLst>
        </p:spPr>
      </p:pic>
      <p:pic>
        <p:nvPicPr>
          <p:cNvPr id="11" name="Google Shape;11;p2"/>
          <p:cNvPicPr preferRelativeResize="0"/>
          <p:nvPr/>
        </p:nvPicPr>
        <p:blipFill rotWithShape="1">
          <a:blip r:embed="rId3">
            <a:alphaModFix/>
          </a:blip>
          <a:srcRect l="4001" r="4001"/>
          <a:stretch/>
        </p:blipFill>
        <p:spPr>
          <a:xfrm flipH="1">
            <a:off x="-860526" y="-800483"/>
            <a:ext cx="1868565" cy="1797599"/>
          </a:xfrm>
          <a:prstGeom prst="rect">
            <a:avLst/>
          </a:prstGeom>
          <a:noFill/>
          <a:ln>
            <a:noFill/>
          </a:ln>
          <a:effectLst>
            <a:outerShdw blurRad="285750" dist="95250" dir="6000000" algn="bl" rotWithShape="0">
              <a:schemeClr val="dk1">
                <a:alpha val="20000"/>
              </a:schemeClr>
            </a:outerShdw>
          </a:effectLst>
        </p:spPr>
      </p:pic>
      <p:sp>
        <p:nvSpPr>
          <p:cNvPr id="12" name="Google Shape;12;p2"/>
          <p:cNvSpPr txBox="1">
            <a:spLocks noGrp="1"/>
          </p:cNvSpPr>
          <p:nvPr>
            <p:ph type="ctrTitle"/>
          </p:nvPr>
        </p:nvSpPr>
        <p:spPr>
          <a:xfrm>
            <a:off x="715550" y="997129"/>
            <a:ext cx="4560000" cy="2673000"/>
          </a:xfrm>
          <a:prstGeom prst="rect">
            <a:avLst/>
          </a:prstGeom>
        </p:spPr>
        <p:txBody>
          <a:bodyPr spcFirstLastPara="1" wrap="square" lIns="91425" tIns="0" rIns="91425" bIns="91425" anchor="t" anchorCtr="0">
            <a:noAutofit/>
          </a:bodyPr>
          <a:lstStyle>
            <a:lvl1pPr lvl="0" algn="l">
              <a:lnSpc>
                <a:spcPct val="80000"/>
              </a:lnSpc>
              <a:spcBef>
                <a:spcPts val="0"/>
              </a:spcBef>
              <a:spcAft>
                <a:spcPts val="0"/>
              </a:spcAft>
              <a:buSzPts val="5200"/>
              <a:buNone/>
              <a:defRPr sz="6300" b="1">
                <a:solidFill>
                  <a:srgbClr val="212529"/>
                </a:solidFill>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867950" y="3926225"/>
            <a:ext cx="3871800" cy="225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DM Sans"/>
                <a:ea typeface="DM Sans"/>
                <a:cs typeface="DM Sans"/>
                <a:sym typeface="DM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8C6A8C6-FDAA-4783-8C16-0B434111C138}" type="datetimeFigureOut">
              <a:rPr lang="en-IN" smtClean="0"/>
              <a:t>03/05/23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4F132AE-4FEA-499C-AAF7-826EB33923C3}" type="slidenum">
              <a:rPr lang="en-IN" smtClean="0"/>
              <a:t>‹#›</a:t>
            </a:fld>
            <a:endParaRPr lang="en-IN"/>
          </a:p>
        </p:txBody>
      </p:sp>
    </p:spTree>
    <p:extLst>
      <p:ext uri="{BB962C8B-B14F-4D97-AF65-F5344CB8AC3E}">
        <p14:creationId xmlns:p14="http://schemas.microsoft.com/office/powerpoint/2010/main" val="177938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8C6A8C6-FDAA-4783-8C16-0B434111C138}" type="datetimeFigureOut">
              <a:rPr lang="en-IN" smtClean="0"/>
              <a:t>03/05/23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F132AE-4FEA-499C-AAF7-826EB33923C3}" type="slidenum">
              <a:rPr lang="en-IN" smtClean="0"/>
              <a:t>‹#›</a:t>
            </a:fld>
            <a:endParaRPr lang="en-IN"/>
          </a:p>
        </p:txBody>
      </p:sp>
    </p:spTree>
    <p:extLst>
      <p:ext uri="{BB962C8B-B14F-4D97-AF65-F5344CB8AC3E}">
        <p14:creationId xmlns:p14="http://schemas.microsoft.com/office/powerpoint/2010/main" val="477982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6A8C6-FDAA-4783-8C16-0B434111C138}" type="datetimeFigureOut">
              <a:rPr lang="en-IN" smtClean="0"/>
              <a:t>03/05/23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4F132AE-4FEA-499C-AAF7-826EB33923C3}" type="slidenum">
              <a:rPr lang="en-IN" smtClean="0"/>
              <a:t>‹#›</a:t>
            </a:fld>
            <a:endParaRPr lang="en-IN"/>
          </a:p>
        </p:txBody>
      </p:sp>
    </p:spTree>
    <p:extLst>
      <p:ext uri="{BB962C8B-B14F-4D97-AF65-F5344CB8AC3E}">
        <p14:creationId xmlns:p14="http://schemas.microsoft.com/office/powerpoint/2010/main" val="1753368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8C6A8C6-FDAA-4783-8C16-0B434111C138}" type="datetimeFigureOut">
              <a:rPr lang="en-IN" smtClean="0"/>
              <a:t>03/05/23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F132AE-4FEA-499C-AAF7-826EB33923C3}" type="slidenum">
              <a:rPr lang="en-IN" smtClean="0"/>
              <a:t>‹#›</a:t>
            </a:fld>
            <a:endParaRPr lang="en-IN"/>
          </a:p>
        </p:txBody>
      </p:sp>
    </p:spTree>
    <p:extLst>
      <p:ext uri="{BB962C8B-B14F-4D97-AF65-F5344CB8AC3E}">
        <p14:creationId xmlns:p14="http://schemas.microsoft.com/office/powerpoint/2010/main" val="2981953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8C6A8C6-FDAA-4783-8C16-0B434111C138}" type="datetimeFigureOut">
              <a:rPr lang="en-IN" smtClean="0"/>
              <a:t>03/05/23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F132AE-4FEA-499C-AAF7-826EB33923C3}" type="slidenum">
              <a:rPr lang="en-IN" smtClean="0"/>
              <a:t>‹#›</a:t>
            </a:fld>
            <a:endParaRPr lang="en-IN"/>
          </a:p>
        </p:txBody>
      </p:sp>
    </p:spTree>
    <p:extLst>
      <p:ext uri="{BB962C8B-B14F-4D97-AF65-F5344CB8AC3E}">
        <p14:creationId xmlns:p14="http://schemas.microsoft.com/office/powerpoint/2010/main" val="2221238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8C6A8C6-FDAA-4783-8C16-0B434111C138}" type="datetimeFigureOut">
              <a:rPr lang="en-IN" smtClean="0"/>
              <a:t>03/05/23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F132AE-4FEA-499C-AAF7-826EB33923C3}" type="slidenum">
              <a:rPr lang="en-IN" smtClean="0"/>
              <a:t>‹#›</a:t>
            </a:fld>
            <a:endParaRPr lang="en-IN"/>
          </a:p>
        </p:txBody>
      </p:sp>
    </p:spTree>
    <p:extLst>
      <p:ext uri="{BB962C8B-B14F-4D97-AF65-F5344CB8AC3E}">
        <p14:creationId xmlns:p14="http://schemas.microsoft.com/office/powerpoint/2010/main" val="123772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8C6A8C6-FDAA-4783-8C16-0B434111C138}" type="datetimeFigureOut">
              <a:rPr lang="en-IN" smtClean="0"/>
              <a:t>03/05/23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F132AE-4FEA-499C-AAF7-826EB33923C3}" type="slidenum">
              <a:rPr lang="en-IN" smtClean="0"/>
              <a:t>‹#›</a:t>
            </a:fld>
            <a:endParaRPr lang="en-IN"/>
          </a:p>
        </p:txBody>
      </p:sp>
    </p:spTree>
    <p:extLst>
      <p:ext uri="{BB962C8B-B14F-4D97-AF65-F5344CB8AC3E}">
        <p14:creationId xmlns:p14="http://schemas.microsoft.com/office/powerpoint/2010/main" val="2713751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725837" y="1453377"/>
            <a:ext cx="1388839" cy="381730"/>
          </a:xfrm>
          <a:prstGeom prst="rect">
            <a:avLst/>
          </a:prstGeom>
        </p:spPr>
        <p:txBody>
          <a:bodyPr wrap="square" lIns="0" tIns="0" rIns="0" bIns="0" anchor="t">
            <a:noAutofit/>
          </a:bodyPr>
          <a:lstStyle>
            <a:lvl1pPr marL="0" indent="0" algn="l">
              <a:buNone/>
              <a:defRPr sz="1100" b="1" baseline="0">
                <a:solidFill>
                  <a:schemeClr val="accent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endParaRPr lang="en-US"/>
          </a:p>
          <a:p>
            <a:pPr lvl="0"/>
            <a:endParaRPr lang="en-US"/>
          </a:p>
        </p:txBody>
      </p:sp>
      <p:sp>
        <p:nvSpPr>
          <p:cNvPr id="31" name="Picture Placeholder 7"/>
          <p:cNvSpPr>
            <a:spLocks noGrp="1"/>
          </p:cNvSpPr>
          <p:nvPr>
            <p:ph type="pic" sz="quarter" idx="10" hasCustomPrompt="1"/>
          </p:nvPr>
        </p:nvSpPr>
        <p:spPr>
          <a:xfrm>
            <a:off x="449487" y="1472627"/>
            <a:ext cx="1169764" cy="1169415"/>
          </a:xfrm>
          <a:prstGeom prst="teardrop">
            <a:avLst/>
          </a:prstGeom>
          <a:ln w="28575">
            <a:solidFill>
              <a:schemeClr val="accent1"/>
            </a:solidFill>
          </a:ln>
        </p:spPr>
        <p:txBody>
          <a:bodyPr bIns="182880" anchor="b"/>
          <a:lstStyle>
            <a:lvl1pPr algn="ctr">
              <a:buNone/>
              <a:defRPr sz="900">
                <a:solidFill>
                  <a:schemeClr val="tx1">
                    <a:lumMod val="50000"/>
                    <a:lumOff val="50000"/>
                  </a:schemeClr>
                </a:solidFill>
              </a:defRPr>
            </a:lvl1pPr>
          </a:lstStyle>
          <a:p>
            <a:r>
              <a:rPr lang="en-US"/>
              <a:t>Image Holder</a:t>
            </a:r>
          </a:p>
        </p:txBody>
      </p:sp>
      <p:sp>
        <p:nvSpPr>
          <p:cNvPr id="32" name="Text Placeholder 3"/>
          <p:cNvSpPr>
            <a:spLocks noGrp="1"/>
          </p:cNvSpPr>
          <p:nvPr>
            <p:ph type="body" sz="half" idx="15"/>
          </p:nvPr>
        </p:nvSpPr>
        <p:spPr>
          <a:xfrm>
            <a:off x="1725837" y="1866294"/>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algn="ctr"/>
            <a:endParaRPr lang="en-US" sz="1000">
              <a:solidFill>
                <a:schemeClr val="tx1">
                  <a:lumMod val="50000"/>
                  <a:lumOff val="50000"/>
                </a:schemeClr>
              </a:solidFill>
            </a:endParaRPr>
          </a:p>
        </p:txBody>
      </p:sp>
      <p:sp>
        <p:nvSpPr>
          <p:cNvPr id="42" name="Title 1"/>
          <p:cNvSpPr>
            <a:spLocks noGrp="1"/>
          </p:cNvSpPr>
          <p:nvPr>
            <p:ph type="title" hasCustomPrompt="1"/>
          </p:nvPr>
        </p:nvSpPr>
        <p:spPr>
          <a:xfrm>
            <a:off x="1752600" y="387351"/>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Subtext Goes Here</a:t>
            </a:r>
          </a:p>
        </p:txBody>
      </p:sp>
      <p:sp>
        <p:nvSpPr>
          <p:cNvPr id="67" name="Text Placeholder 3"/>
          <p:cNvSpPr>
            <a:spLocks noGrp="1"/>
          </p:cNvSpPr>
          <p:nvPr>
            <p:ph type="body" sz="half" idx="17"/>
          </p:nvPr>
        </p:nvSpPr>
        <p:spPr>
          <a:xfrm>
            <a:off x="4486275" y="1453377"/>
            <a:ext cx="1388839" cy="381730"/>
          </a:xfrm>
          <a:prstGeom prst="rect">
            <a:avLst/>
          </a:prstGeom>
        </p:spPr>
        <p:txBody>
          <a:bodyPr wrap="square" lIns="0" tIns="0" rIns="0" bIns="0" anchor="t">
            <a:noAutofit/>
          </a:bodyPr>
          <a:lstStyle>
            <a:lvl1pPr marL="0" indent="0" algn="l">
              <a:buNone/>
              <a:defRPr sz="1100" b="1" baseline="0">
                <a:solidFill>
                  <a:schemeClr val="accent2"/>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endParaRPr lang="en-US"/>
          </a:p>
          <a:p>
            <a:pPr lvl="0"/>
            <a:endParaRPr lang="en-US"/>
          </a:p>
        </p:txBody>
      </p:sp>
      <p:sp>
        <p:nvSpPr>
          <p:cNvPr id="68" name="Picture Placeholder 7"/>
          <p:cNvSpPr>
            <a:spLocks noGrp="1"/>
          </p:cNvSpPr>
          <p:nvPr>
            <p:ph type="pic" sz="quarter" idx="18" hasCustomPrompt="1"/>
          </p:nvPr>
        </p:nvSpPr>
        <p:spPr>
          <a:xfrm>
            <a:off x="3209925" y="1472627"/>
            <a:ext cx="1169764" cy="1169415"/>
          </a:xfrm>
          <a:prstGeom prst="teardrop">
            <a:avLst/>
          </a:prstGeom>
          <a:ln w="28575">
            <a:solidFill>
              <a:schemeClr val="accent2"/>
            </a:solidFill>
          </a:ln>
        </p:spPr>
        <p:txBody>
          <a:bodyPr bIns="182880" anchor="b"/>
          <a:lstStyle>
            <a:lvl1pPr algn="ctr">
              <a:buNone/>
              <a:defRPr sz="900">
                <a:solidFill>
                  <a:schemeClr val="tx1">
                    <a:lumMod val="50000"/>
                    <a:lumOff val="50000"/>
                  </a:schemeClr>
                </a:solidFill>
              </a:defRPr>
            </a:lvl1pPr>
          </a:lstStyle>
          <a:p>
            <a:r>
              <a:rPr lang="en-US"/>
              <a:t>Image Holder</a:t>
            </a:r>
          </a:p>
        </p:txBody>
      </p:sp>
      <p:sp>
        <p:nvSpPr>
          <p:cNvPr id="69" name="Text Placeholder 3"/>
          <p:cNvSpPr>
            <a:spLocks noGrp="1"/>
          </p:cNvSpPr>
          <p:nvPr>
            <p:ph type="body" sz="half" idx="19"/>
          </p:nvPr>
        </p:nvSpPr>
        <p:spPr>
          <a:xfrm>
            <a:off x="4486275" y="1866294"/>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algn="ctr"/>
            <a:endParaRPr lang="en-US" sz="1000">
              <a:solidFill>
                <a:schemeClr val="tx1">
                  <a:lumMod val="50000"/>
                  <a:lumOff val="50000"/>
                </a:schemeClr>
              </a:solidFill>
            </a:endParaRPr>
          </a:p>
        </p:txBody>
      </p:sp>
      <p:sp>
        <p:nvSpPr>
          <p:cNvPr id="70" name="Text Placeholder 3"/>
          <p:cNvSpPr>
            <a:spLocks noGrp="1"/>
          </p:cNvSpPr>
          <p:nvPr>
            <p:ph type="body" sz="half" idx="20"/>
          </p:nvPr>
        </p:nvSpPr>
        <p:spPr>
          <a:xfrm>
            <a:off x="7248525" y="1453377"/>
            <a:ext cx="1388839" cy="381730"/>
          </a:xfrm>
          <a:prstGeom prst="rect">
            <a:avLst/>
          </a:prstGeom>
        </p:spPr>
        <p:txBody>
          <a:bodyPr wrap="square" lIns="0" tIns="0" rIns="0" bIns="0" anchor="t">
            <a:noAutofit/>
          </a:bodyPr>
          <a:lstStyle>
            <a:lvl1pPr marL="0" indent="0" algn="l">
              <a:buNone/>
              <a:defRPr sz="1100" b="1" baseline="0">
                <a:solidFill>
                  <a:schemeClr val="accent3"/>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endParaRPr lang="en-US"/>
          </a:p>
          <a:p>
            <a:pPr lvl="0"/>
            <a:endParaRPr lang="en-US"/>
          </a:p>
        </p:txBody>
      </p:sp>
      <p:sp>
        <p:nvSpPr>
          <p:cNvPr id="71" name="Picture Placeholder 7"/>
          <p:cNvSpPr>
            <a:spLocks noGrp="1"/>
          </p:cNvSpPr>
          <p:nvPr>
            <p:ph type="pic" sz="quarter" idx="21" hasCustomPrompt="1"/>
          </p:nvPr>
        </p:nvSpPr>
        <p:spPr>
          <a:xfrm>
            <a:off x="5972175" y="1472627"/>
            <a:ext cx="1169764" cy="1169415"/>
          </a:xfrm>
          <a:prstGeom prst="teardrop">
            <a:avLst/>
          </a:prstGeom>
          <a:ln w="28575">
            <a:solidFill>
              <a:schemeClr val="accent3"/>
            </a:solidFill>
          </a:ln>
        </p:spPr>
        <p:txBody>
          <a:bodyPr bIns="182880" anchor="b"/>
          <a:lstStyle>
            <a:lvl1pPr algn="ctr">
              <a:buNone/>
              <a:defRPr sz="900">
                <a:solidFill>
                  <a:schemeClr val="tx1">
                    <a:lumMod val="50000"/>
                    <a:lumOff val="50000"/>
                  </a:schemeClr>
                </a:solidFill>
              </a:defRPr>
            </a:lvl1pPr>
          </a:lstStyle>
          <a:p>
            <a:r>
              <a:rPr lang="en-US"/>
              <a:t>Image Holder</a:t>
            </a:r>
          </a:p>
        </p:txBody>
      </p:sp>
      <p:sp>
        <p:nvSpPr>
          <p:cNvPr id="72" name="Text Placeholder 3"/>
          <p:cNvSpPr>
            <a:spLocks noGrp="1"/>
          </p:cNvSpPr>
          <p:nvPr>
            <p:ph type="body" sz="half" idx="22"/>
          </p:nvPr>
        </p:nvSpPr>
        <p:spPr>
          <a:xfrm>
            <a:off x="7248525" y="1866294"/>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algn="ctr"/>
            <a:endParaRPr lang="en-US" sz="1000">
              <a:solidFill>
                <a:schemeClr val="tx1">
                  <a:lumMod val="50000"/>
                  <a:lumOff val="50000"/>
                </a:schemeClr>
              </a:solidFill>
            </a:endParaRPr>
          </a:p>
        </p:txBody>
      </p:sp>
      <p:sp>
        <p:nvSpPr>
          <p:cNvPr id="73" name="Text Placeholder 3"/>
          <p:cNvSpPr>
            <a:spLocks noGrp="1"/>
          </p:cNvSpPr>
          <p:nvPr>
            <p:ph type="body" sz="half" idx="23"/>
          </p:nvPr>
        </p:nvSpPr>
        <p:spPr>
          <a:xfrm>
            <a:off x="1725837" y="2987508"/>
            <a:ext cx="1388839" cy="381730"/>
          </a:xfrm>
          <a:prstGeom prst="rect">
            <a:avLst/>
          </a:prstGeom>
        </p:spPr>
        <p:txBody>
          <a:bodyPr wrap="square" lIns="0" tIns="0" rIns="0" bIns="0" anchor="t">
            <a:noAutofit/>
          </a:bodyPr>
          <a:lstStyle>
            <a:lvl1pPr marL="0" indent="0" algn="l">
              <a:buNone/>
              <a:defRPr sz="1100" b="1" baseline="0">
                <a:solidFill>
                  <a:schemeClr val="accent4"/>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endParaRPr lang="en-US"/>
          </a:p>
          <a:p>
            <a:pPr lvl="0"/>
            <a:endParaRPr lang="en-US"/>
          </a:p>
        </p:txBody>
      </p:sp>
      <p:sp>
        <p:nvSpPr>
          <p:cNvPr id="74" name="Picture Placeholder 7"/>
          <p:cNvSpPr>
            <a:spLocks noGrp="1"/>
          </p:cNvSpPr>
          <p:nvPr>
            <p:ph type="pic" sz="quarter" idx="24" hasCustomPrompt="1"/>
          </p:nvPr>
        </p:nvSpPr>
        <p:spPr>
          <a:xfrm>
            <a:off x="449487" y="3006760"/>
            <a:ext cx="1169764" cy="1169415"/>
          </a:xfrm>
          <a:prstGeom prst="teardrop">
            <a:avLst/>
          </a:prstGeom>
          <a:ln w="28575">
            <a:solidFill>
              <a:schemeClr val="accent4"/>
            </a:solidFill>
          </a:ln>
        </p:spPr>
        <p:txBody>
          <a:bodyPr bIns="182880" anchor="b"/>
          <a:lstStyle>
            <a:lvl1pPr algn="ctr">
              <a:buNone/>
              <a:defRPr sz="900">
                <a:solidFill>
                  <a:schemeClr val="tx1">
                    <a:lumMod val="50000"/>
                    <a:lumOff val="50000"/>
                  </a:schemeClr>
                </a:solidFill>
              </a:defRPr>
            </a:lvl1pPr>
          </a:lstStyle>
          <a:p>
            <a:r>
              <a:rPr lang="en-US"/>
              <a:t>Image Holder</a:t>
            </a:r>
          </a:p>
        </p:txBody>
      </p:sp>
      <p:sp>
        <p:nvSpPr>
          <p:cNvPr id="75" name="Text Placeholder 3"/>
          <p:cNvSpPr>
            <a:spLocks noGrp="1"/>
          </p:cNvSpPr>
          <p:nvPr>
            <p:ph type="body" sz="half" idx="25"/>
          </p:nvPr>
        </p:nvSpPr>
        <p:spPr>
          <a:xfrm>
            <a:off x="1725837" y="3400426"/>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algn="ctr"/>
            <a:endParaRPr lang="en-US" sz="1000">
              <a:solidFill>
                <a:schemeClr val="tx1">
                  <a:lumMod val="50000"/>
                  <a:lumOff val="50000"/>
                </a:schemeClr>
              </a:solidFill>
            </a:endParaRPr>
          </a:p>
        </p:txBody>
      </p:sp>
      <p:sp>
        <p:nvSpPr>
          <p:cNvPr id="76" name="Text Placeholder 3"/>
          <p:cNvSpPr>
            <a:spLocks noGrp="1"/>
          </p:cNvSpPr>
          <p:nvPr>
            <p:ph type="body" sz="half" idx="26"/>
          </p:nvPr>
        </p:nvSpPr>
        <p:spPr>
          <a:xfrm>
            <a:off x="4486275" y="2987508"/>
            <a:ext cx="1388839" cy="381730"/>
          </a:xfrm>
          <a:prstGeom prst="rect">
            <a:avLst/>
          </a:prstGeom>
        </p:spPr>
        <p:txBody>
          <a:bodyPr wrap="square" lIns="0" tIns="0" rIns="0" bIns="0" anchor="t">
            <a:noAutofit/>
          </a:bodyPr>
          <a:lstStyle>
            <a:lvl1pPr marL="0" indent="0" algn="l">
              <a:buNone/>
              <a:defRPr sz="1100" b="1" baseline="0">
                <a:solidFill>
                  <a:schemeClr val="accent5"/>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endParaRPr lang="en-US"/>
          </a:p>
          <a:p>
            <a:pPr lvl="0"/>
            <a:endParaRPr lang="en-US"/>
          </a:p>
        </p:txBody>
      </p:sp>
      <p:sp>
        <p:nvSpPr>
          <p:cNvPr id="77" name="Picture Placeholder 7"/>
          <p:cNvSpPr>
            <a:spLocks noGrp="1"/>
          </p:cNvSpPr>
          <p:nvPr>
            <p:ph type="pic" sz="quarter" idx="27" hasCustomPrompt="1"/>
          </p:nvPr>
        </p:nvSpPr>
        <p:spPr>
          <a:xfrm>
            <a:off x="3209925" y="3006760"/>
            <a:ext cx="1169764" cy="1169415"/>
          </a:xfrm>
          <a:prstGeom prst="teardrop">
            <a:avLst/>
          </a:prstGeom>
          <a:ln w="28575">
            <a:solidFill>
              <a:schemeClr val="accent5"/>
            </a:solidFill>
          </a:ln>
        </p:spPr>
        <p:txBody>
          <a:bodyPr bIns="182880" anchor="b"/>
          <a:lstStyle>
            <a:lvl1pPr algn="ctr">
              <a:buNone/>
              <a:defRPr sz="900">
                <a:solidFill>
                  <a:schemeClr val="tx1">
                    <a:lumMod val="50000"/>
                    <a:lumOff val="50000"/>
                  </a:schemeClr>
                </a:solidFill>
              </a:defRPr>
            </a:lvl1pPr>
          </a:lstStyle>
          <a:p>
            <a:r>
              <a:rPr lang="en-US"/>
              <a:t>Image Holder</a:t>
            </a:r>
          </a:p>
        </p:txBody>
      </p:sp>
      <p:sp>
        <p:nvSpPr>
          <p:cNvPr id="78" name="Text Placeholder 3"/>
          <p:cNvSpPr>
            <a:spLocks noGrp="1"/>
          </p:cNvSpPr>
          <p:nvPr>
            <p:ph type="body" sz="half" idx="28"/>
          </p:nvPr>
        </p:nvSpPr>
        <p:spPr>
          <a:xfrm>
            <a:off x="4486275" y="3400426"/>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algn="ctr"/>
            <a:endParaRPr lang="en-US" sz="1000">
              <a:solidFill>
                <a:schemeClr val="tx1">
                  <a:lumMod val="50000"/>
                  <a:lumOff val="50000"/>
                </a:schemeClr>
              </a:solidFill>
            </a:endParaRPr>
          </a:p>
        </p:txBody>
      </p:sp>
      <p:sp>
        <p:nvSpPr>
          <p:cNvPr id="79" name="Text Placeholder 3"/>
          <p:cNvSpPr>
            <a:spLocks noGrp="1"/>
          </p:cNvSpPr>
          <p:nvPr>
            <p:ph type="body" sz="half" idx="29"/>
          </p:nvPr>
        </p:nvSpPr>
        <p:spPr>
          <a:xfrm>
            <a:off x="7248525" y="2987508"/>
            <a:ext cx="1388839" cy="381730"/>
          </a:xfrm>
          <a:prstGeom prst="rect">
            <a:avLst/>
          </a:prstGeom>
        </p:spPr>
        <p:txBody>
          <a:bodyPr wrap="square" lIns="0" tIns="0" rIns="0" bIns="0" anchor="t">
            <a:noAutofit/>
          </a:bodyPr>
          <a:lstStyle>
            <a:lvl1pPr marL="0" indent="0" algn="l">
              <a:buNone/>
              <a:defRPr sz="1100" b="1" baseline="0">
                <a:solidFill>
                  <a:schemeClr val="accent6"/>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endParaRPr lang="en-US"/>
          </a:p>
          <a:p>
            <a:pPr lvl="0"/>
            <a:endParaRPr lang="en-US"/>
          </a:p>
        </p:txBody>
      </p:sp>
      <p:sp>
        <p:nvSpPr>
          <p:cNvPr id="80" name="Picture Placeholder 7"/>
          <p:cNvSpPr>
            <a:spLocks noGrp="1"/>
          </p:cNvSpPr>
          <p:nvPr>
            <p:ph type="pic" sz="quarter" idx="30" hasCustomPrompt="1"/>
          </p:nvPr>
        </p:nvSpPr>
        <p:spPr>
          <a:xfrm>
            <a:off x="5972175" y="3006760"/>
            <a:ext cx="1169764" cy="1169415"/>
          </a:xfrm>
          <a:prstGeom prst="teardrop">
            <a:avLst/>
          </a:prstGeom>
          <a:ln w="28575">
            <a:solidFill>
              <a:schemeClr val="accent6"/>
            </a:solidFill>
          </a:ln>
        </p:spPr>
        <p:txBody>
          <a:bodyPr bIns="182880" anchor="b"/>
          <a:lstStyle>
            <a:lvl1pPr algn="ctr">
              <a:buNone/>
              <a:defRPr sz="900">
                <a:solidFill>
                  <a:schemeClr val="tx1">
                    <a:lumMod val="50000"/>
                    <a:lumOff val="50000"/>
                  </a:schemeClr>
                </a:solidFill>
              </a:defRPr>
            </a:lvl1pPr>
          </a:lstStyle>
          <a:p>
            <a:r>
              <a:rPr lang="en-US"/>
              <a:t>Image Holder</a:t>
            </a:r>
          </a:p>
        </p:txBody>
      </p:sp>
      <p:sp>
        <p:nvSpPr>
          <p:cNvPr id="81" name="Text Placeholder 3"/>
          <p:cNvSpPr>
            <a:spLocks noGrp="1"/>
          </p:cNvSpPr>
          <p:nvPr>
            <p:ph type="body" sz="half" idx="31"/>
          </p:nvPr>
        </p:nvSpPr>
        <p:spPr>
          <a:xfrm>
            <a:off x="7248525" y="3400426"/>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algn="ctr"/>
            <a:endParaRPr lang="en-US" sz="1000">
              <a:solidFill>
                <a:schemeClr val="tx1">
                  <a:lumMod val="50000"/>
                  <a:lumOff val="50000"/>
                </a:schemeClr>
              </a:solidFill>
            </a:endParaRPr>
          </a:p>
        </p:txBody>
      </p:sp>
      <p:sp>
        <p:nvSpPr>
          <p:cNvPr id="24" name="Oval 23"/>
          <p:cNvSpPr/>
          <p:nvPr userDrawn="1"/>
        </p:nvSpPr>
        <p:spPr>
          <a:xfrm>
            <a:off x="166653" y="4692526"/>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Slide Number Placeholder 4"/>
          <p:cNvSpPr>
            <a:spLocks noGrp="1"/>
          </p:cNvSpPr>
          <p:nvPr>
            <p:ph type="sldNum" sz="quarter" idx="12"/>
          </p:nvPr>
        </p:nvSpPr>
        <p:spPr>
          <a:xfrm>
            <a:off x="81830" y="4699225"/>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42293153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alphaModFix amt="10000"/>
            <a:lum/>
          </a:blip>
          <a:srcRect/>
          <a:stretch>
            <a:fillRect t="-13000" b="-13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B7530E38-2288-4F54-B604-30E49A675C8C}" type="datetime1">
              <a:rPr lang="en-US" smtClean="0">
                <a:solidFill>
                  <a:prstClr val="black"/>
                </a:solidFill>
              </a:rPr>
              <a:pPr/>
              <a:t>5/3/23</a:t>
            </a:fld>
            <a:endParaRPr lang="en-US">
              <a:solidFill>
                <a:prstClr val="black"/>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9F80BA07-A013-488C-B5F4-59CAC77D2FE1}" type="slidenum">
              <a:rPr lang="en-US" smtClean="0">
                <a:solidFill>
                  <a:prstClr val="black"/>
                </a:solidFill>
              </a:rPr>
              <a:pPr/>
              <a:t>‹#›</a:t>
            </a:fld>
            <a:endParaRPr lang="en-US">
              <a:solidFill>
                <a:prstClr val="black"/>
              </a:solidFill>
            </a:endParaRPr>
          </a:p>
        </p:txBody>
      </p:sp>
      <p:grpSp>
        <p:nvGrpSpPr>
          <p:cNvPr id="10" name="Group 9"/>
          <p:cNvGrpSpPr/>
          <p:nvPr userDrawn="1"/>
        </p:nvGrpSpPr>
        <p:grpSpPr>
          <a:xfrm>
            <a:off x="7" y="5090424"/>
            <a:ext cx="9143999" cy="53076"/>
            <a:chOff x="0" y="6598557"/>
            <a:chExt cx="11538858" cy="259443"/>
          </a:xfrm>
        </p:grpSpPr>
        <p:sp>
          <p:nvSpPr>
            <p:cNvPr id="11" name="Rectangle 10"/>
            <p:cNvSpPr/>
            <p:nvPr/>
          </p:nvSpPr>
          <p:spPr>
            <a:xfrm>
              <a:off x="0" y="6598557"/>
              <a:ext cx="3846286" cy="259443"/>
            </a:xfrm>
            <a:prstGeom prst="rect">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30"/>
              <a:endParaRPr lang="en-US" sz="1400">
                <a:solidFill>
                  <a:prstClr val="white"/>
                </a:solidFill>
              </a:endParaRPr>
            </a:p>
          </p:txBody>
        </p:sp>
        <p:sp>
          <p:nvSpPr>
            <p:cNvPr id="12" name="Rectangle 11"/>
            <p:cNvSpPr/>
            <p:nvPr/>
          </p:nvSpPr>
          <p:spPr>
            <a:xfrm>
              <a:off x="3846286" y="6598557"/>
              <a:ext cx="3846286" cy="259443"/>
            </a:xfrm>
            <a:prstGeom prst="rect">
              <a:avLst/>
            </a:prstGeom>
            <a:solidFill>
              <a:srgbClr val="B1B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30"/>
              <a:endParaRPr lang="en-US" sz="1400">
                <a:solidFill>
                  <a:prstClr val="white"/>
                </a:solidFill>
              </a:endParaRPr>
            </a:p>
          </p:txBody>
        </p:sp>
        <p:sp>
          <p:nvSpPr>
            <p:cNvPr id="13" name="Rectangle 12"/>
            <p:cNvSpPr/>
            <p:nvPr/>
          </p:nvSpPr>
          <p:spPr>
            <a:xfrm>
              <a:off x="7692572" y="6598557"/>
              <a:ext cx="3846286" cy="259443"/>
            </a:xfrm>
            <a:prstGeom prst="rect">
              <a:avLst/>
            </a:prstGeom>
            <a:solidFill>
              <a:srgbClr val="589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30"/>
              <a:endParaRPr lang="en-US" sz="1400">
                <a:solidFill>
                  <a:prstClr val="white"/>
                </a:solidFill>
              </a:endParaRPr>
            </a:p>
          </p:txBody>
        </p:sp>
      </p:grpSp>
      <p:sp>
        <p:nvSpPr>
          <p:cNvPr id="15" name="Text Placeholder 14"/>
          <p:cNvSpPr>
            <a:spLocks noGrp="1"/>
          </p:cNvSpPr>
          <p:nvPr>
            <p:ph type="body" sz="quarter" idx="13" hasCustomPrompt="1"/>
          </p:nvPr>
        </p:nvSpPr>
        <p:spPr>
          <a:xfrm>
            <a:off x="1393032" y="270730"/>
            <a:ext cx="6285379" cy="424732"/>
          </a:xfrm>
        </p:spPr>
        <p:txBody>
          <a:bodyPr>
            <a:spAutoFit/>
          </a:bodyPr>
          <a:lstStyle>
            <a:lvl1pPr marL="0" indent="0" algn="ctr">
              <a:buNone/>
              <a:defRPr sz="2400" baseline="0">
                <a:solidFill>
                  <a:schemeClr val="tx1"/>
                </a:solidFill>
                <a:latin typeface="+mj-lt"/>
              </a:defRPr>
            </a:lvl1pPr>
            <a:lvl2pPr marL="342812" indent="0">
              <a:buNone/>
              <a:defRPr/>
            </a:lvl2pPr>
            <a:lvl3pPr marL="685630" indent="0">
              <a:buNone/>
              <a:defRPr/>
            </a:lvl3pPr>
            <a:lvl4pPr marL="1028445" indent="0">
              <a:buNone/>
              <a:defRPr/>
            </a:lvl4pPr>
            <a:lvl5pPr marL="1371260" indent="0">
              <a:buNone/>
              <a:defRPr/>
            </a:lvl5pPr>
          </a:lstStyle>
          <a:p>
            <a:pPr lvl="0"/>
            <a:r>
              <a:rPr lang="en-US"/>
              <a:t>LOREM IPSUM</a:t>
            </a:r>
          </a:p>
        </p:txBody>
      </p:sp>
      <p:sp>
        <p:nvSpPr>
          <p:cNvPr id="16" name="Text Placeholder 14"/>
          <p:cNvSpPr>
            <a:spLocks noGrp="1"/>
          </p:cNvSpPr>
          <p:nvPr>
            <p:ph type="body" sz="quarter" idx="14" hasCustomPrompt="1"/>
          </p:nvPr>
        </p:nvSpPr>
        <p:spPr>
          <a:xfrm>
            <a:off x="1393032" y="721694"/>
            <a:ext cx="6285379" cy="341632"/>
          </a:xfrm>
        </p:spPr>
        <p:txBody>
          <a:bodyPr>
            <a:spAutoFit/>
          </a:bodyPr>
          <a:lstStyle>
            <a:lvl1pPr marL="0" indent="0" algn="ctr">
              <a:buNone/>
              <a:defRPr sz="900" baseline="0">
                <a:solidFill>
                  <a:schemeClr val="tx1"/>
                </a:solidFill>
                <a:latin typeface="+mn-lt"/>
              </a:defRPr>
            </a:lvl1pPr>
            <a:lvl2pPr marL="342812" indent="0">
              <a:buNone/>
              <a:defRPr/>
            </a:lvl2pPr>
            <a:lvl3pPr marL="685630" indent="0">
              <a:buNone/>
              <a:defRPr/>
            </a:lvl3pPr>
            <a:lvl4pPr marL="1028445" indent="0">
              <a:buNone/>
              <a:defRPr/>
            </a:lvl4pPr>
            <a:lvl5pPr marL="1371260" indent="0">
              <a:buNone/>
              <a:defRPr/>
            </a:lvl5pPr>
          </a:lstStyle>
          <a:p>
            <a:pPr lvl="0"/>
            <a:r>
              <a:rPr lang="en-US" err="1"/>
              <a:t>Lorem</a:t>
            </a:r>
            <a:r>
              <a:rPr lang="en-US"/>
              <a:t> </a:t>
            </a:r>
            <a:r>
              <a:rPr lang="en-US" err="1"/>
              <a:t>Ipsum</a:t>
            </a:r>
            <a:r>
              <a:rPr lang="en-US"/>
              <a:t> is simply dummy text of the printing and typesetting industry. </a:t>
            </a:r>
            <a:r>
              <a:rPr lang="en-US" err="1"/>
              <a:t>Lorem</a:t>
            </a:r>
            <a:r>
              <a:rPr lang="en-US"/>
              <a:t> </a:t>
            </a:r>
            <a:r>
              <a:rPr lang="en-US" err="1"/>
              <a:t>Ipsum</a:t>
            </a:r>
            <a:r>
              <a:rPr lang="en-US"/>
              <a:t> has been the industry's standard dummy text ever since the 1500s, when an unknown printer took a galley of type and scrambled it to make a type specimen book. </a:t>
            </a:r>
          </a:p>
        </p:txBody>
      </p:sp>
    </p:spTree>
    <p:extLst>
      <p:ext uri="{BB962C8B-B14F-4D97-AF65-F5344CB8AC3E}">
        <p14:creationId xmlns:p14="http://schemas.microsoft.com/office/powerpoint/2010/main" val="446847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6"/>
            <a:ext cx="5638800" cy="353524"/>
          </a:xfrm>
          <a:prstGeom prst="rect">
            <a:avLst/>
          </a:prstGeom>
        </p:spPr>
        <p:txBody>
          <a:bodyPr wrap="none" lIns="0" tIns="0" rIns="0" bIns="0" anchor="ctr">
            <a:noAutofit/>
          </a:bodyPr>
          <a:lstStyle>
            <a:lvl1pPr algn="ctr">
              <a:defRPr sz="1500" b="1" baseline="0">
                <a:solidFill>
                  <a:schemeClr val="tx1">
                    <a:lumMod val="75000"/>
                    <a:lumOff val="25000"/>
                  </a:schemeClr>
                </a:solidFill>
              </a:defRPr>
            </a:lvl1pPr>
          </a:lstStyle>
          <a:p>
            <a:r>
              <a:rPr lang="en-US"/>
              <a:t>Click To Edit Master Title Style</a:t>
            </a:r>
          </a:p>
        </p:txBody>
      </p:sp>
      <p:sp>
        <p:nvSpPr>
          <p:cNvPr id="15" name="Text Placeholder 3"/>
          <p:cNvSpPr>
            <a:spLocks noGrp="1"/>
          </p:cNvSpPr>
          <p:nvPr>
            <p:ph type="body" sz="half" idx="2" hasCustomPrompt="1"/>
          </p:nvPr>
        </p:nvSpPr>
        <p:spPr>
          <a:xfrm>
            <a:off x="2514600" y="739347"/>
            <a:ext cx="4114800" cy="200746"/>
          </a:xfrm>
          <a:prstGeom prst="rect">
            <a:avLst/>
          </a:prstGeom>
        </p:spPr>
        <p:txBody>
          <a:bodyPr wrap="none" lIns="0" tIns="0" rIns="0" bIns="0" anchor="ctr">
            <a:noAutofit/>
          </a:bodyPr>
          <a:lstStyle>
            <a:lvl1pPr marL="0" indent="0" algn="ctr">
              <a:buNone/>
              <a:defRPr sz="825" b="1" baseline="0">
                <a:solidFill>
                  <a:schemeClr val="bg1">
                    <a:lumMod val="75000"/>
                  </a:schemeClr>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Subtext Goes Here</a:t>
            </a:r>
          </a:p>
        </p:txBody>
      </p:sp>
      <p:sp>
        <p:nvSpPr>
          <p:cNvPr id="6" name="Oval 5"/>
          <p:cNvSpPr/>
          <p:nvPr userDrawn="1"/>
        </p:nvSpPr>
        <p:spPr>
          <a:xfrm>
            <a:off x="166657" y="4692532"/>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Slide Number Placeholder 4"/>
          <p:cNvSpPr>
            <a:spLocks noGrp="1"/>
          </p:cNvSpPr>
          <p:nvPr>
            <p:ph type="sldNum" sz="quarter" idx="12"/>
          </p:nvPr>
        </p:nvSpPr>
        <p:spPr>
          <a:xfrm>
            <a:off x="81834" y="4699231"/>
            <a:ext cx="457681" cy="274637"/>
          </a:xfrm>
          <a:prstGeom prst="rect">
            <a:avLst/>
          </a:prstGeom>
        </p:spPr>
        <p:txBody>
          <a:bodyPr anchor="ctr"/>
          <a:lstStyle>
            <a:lvl1pPr algn="ctr">
              <a:defRPr sz="750"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027194027"/>
      </p:ext>
    </p:extLst>
  </p:cSld>
  <p:clrMapOvr>
    <a:masterClrMapping/>
  </p:clrMapOvr>
  <mc:AlternateContent xmlns:mc="http://schemas.openxmlformats.org/markup-compatibility/2006" xmlns:p14="http://schemas.microsoft.com/office/powerpoint/2010/main">
    <mc:Choice Requires="p14">
      <p:transition spd="slow" p14:dur="1025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9"/>
        <p:cNvGrpSpPr/>
        <p:nvPr/>
      </p:nvGrpSpPr>
      <p:grpSpPr>
        <a:xfrm>
          <a:off x="0" y="0"/>
          <a:ext cx="0" cy="0"/>
          <a:chOff x="0" y="0"/>
          <a:chExt cx="0" cy="0"/>
        </a:xfrm>
      </p:grpSpPr>
      <p:sp>
        <p:nvSpPr>
          <p:cNvPr id="40" name="Google Shape;40;p9"/>
          <p:cNvSpPr/>
          <p:nvPr/>
        </p:nvSpPr>
        <p:spPr>
          <a:xfrm>
            <a:off x="251850" y="259350"/>
            <a:ext cx="8649600" cy="462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p:cNvPicPr preferRelativeResize="0"/>
          <p:nvPr/>
        </p:nvPicPr>
        <p:blipFill rotWithShape="1">
          <a:blip r:embed="rId2">
            <a:alphaModFix/>
          </a:blip>
          <a:srcRect t="7954" b="7954"/>
          <a:stretch/>
        </p:blipFill>
        <p:spPr>
          <a:xfrm>
            <a:off x="-71575" y="1440801"/>
            <a:ext cx="987850" cy="950335"/>
          </a:xfrm>
          <a:prstGeom prst="rect">
            <a:avLst/>
          </a:prstGeom>
          <a:noFill/>
          <a:ln>
            <a:noFill/>
          </a:ln>
          <a:effectLst>
            <a:outerShdw blurRad="285750" dist="95250" dir="6000000" algn="bl" rotWithShape="0">
              <a:schemeClr val="dk1">
                <a:alpha val="20000"/>
              </a:schemeClr>
            </a:outerShdw>
          </a:effectLst>
        </p:spPr>
      </p:pic>
      <p:pic>
        <p:nvPicPr>
          <p:cNvPr id="42" name="Google Shape;42;p9"/>
          <p:cNvPicPr preferRelativeResize="0"/>
          <p:nvPr/>
        </p:nvPicPr>
        <p:blipFill rotWithShape="1">
          <a:blip r:embed="rId3">
            <a:alphaModFix/>
          </a:blip>
          <a:srcRect l="2714" r="2714"/>
          <a:stretch/>
        </p:blipFill>
        <p:spPr>
          <a:xfrm rot="726688">
            <a:off x="209542" y="3763380"/>
            <a:ext cx="1393817" cy="1050815"/>
          </a:xfrm>
          <a:prstGeom prst="rect">
            <a:avLst/>
          </a:prstGeom>
          <a:noFill/>
          <a:ln>
            <a:noFill/>
          </a:ln>
          <a:effectLst>
            <a:outerShdw blurRad="285750" dist="95250" dir="6000000" algn="bl" rotWithShape="0">
              <a:schemeClr val="dk1">
                <a:alpha val="20000"/>
              </a:schemeClr>
            </a:outerShdw>
          </a:effectLst>
        </p:spPr>
      </p:pic>
      <p:sp>
        <p:nvSpPr>
          <p:cNvPr id="43" name="Google Shape;43;p9"/>
          <p:cNvSpPr txBox="1">
            <a:spLocks noGrp="1"/>
          </p:cNvSpPr>
          <p:nvPr>
            <p:ph type="title"/>
          </p:nvPr>
        </p:nvSpPr>
        <p:spPr>
          <a:xfrm>
            <a:off x="965850" y="1636200"/>
            <a:ext cx="4110900" cy="643800"/>
          </a:xfrm>
          <a:prstGeom prst="rect">
            <a:avLst/>
          </a:prstGeom>
        </p:spPr>
        <p:txBody>
          <a:bodyPr spcFirstLastPara="1" wrap="square" lIns="91425" tIns="0" rIns="91425" bIns="91425" anchor="t" anchorCtr="0">
            <a:noAutofit/>
          </a:bodyPr>
          <a:lstStyle>
            <a:lvl1pPr lvl="0" algn="ctr">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965850" y="2391125"/>
            <a:ext cx="4110900" cy="138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383224"/>
      </p:ext>
    </p:extLst>
  </p:cSld>
  <p:clrMapOvr>
    <a:masterClrMapping/>
  </p:clrMapOvr>
  <mc:AlternateContent xmlns:mc="http://schemas.openxmlformats.org/markup-compatibility/2006" xmlns:p14="http://schemas.microsoft.com/office/powerpoint/2010/main">
    <mc:Choice Requires="p14">
      <p:transition spd="slow" p14:dur="1025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ter0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1"/>
            <a:ext cx="5638800" cy="353524"/>
          </a:xfrm>
          <a:prstGeom prst="rect">
            <a:avLst/>
          </a:prstGeom>
        </p:spPr>
        <p:txBody>
          <a:bodyPr wrap="none" lIns="0" tIns="0" rIns="0" bIns="0" anchor="ctr">
            <a:noAutofit/>
          </a:bodyPr>
          <a:lstStyle>
            <a:lvl1pPr algn="ctr">
              <a:defRPr sz="1500" b="1" baseline="0">
                <a:solidFill>
                  <a:schemeClr val="tx1">
                    <a:lumMod val="75000"/>
                    <a:lumOff val="25000"/>
                  </a:schemeClr>
                </a:solidFill>
              </a:defRPr>
            </a:lvl1pPr>
          </a:lstStyle>
          <a:p>
            <a:r>
              <a:rPr lang="en-US"/>
              <a:t>Click To Edit Master Title Style</a:t>
            </a:r>
          </a:p>
        </p:txBody>
      </p:sp>
      <p:sp>
        <p:nvSpPr>
          <p:cNvPr id="10" name="Text Placeholder 3"/>
          <p:cNvSpPr>
            <a:spLocks noGrp="1"/>
          </p:cNvSpPr>
          <p:nvPr>
            <p:ph type="body" sz="half" idx="2" hasCustomPrompt="1"/>
          </p:nvPr>
        </p:nvSpPr>
        <p:spPr>
          <a:xfrm>
            <a:off x="2514600" y="739342"/>
            <a:ext cx="4114800" cy="200746"/>
          </a:xfrm>
          <a:prstGeom prst="rect">
            <a:avLst/>
          </a:prstGeom>
        </p:spPr>
        <p:txBody>
          <a:bodyPr wrap="none" lIns="0" tIns="0" rIns="0" bIns="0" anchor="ctr">
            <a:noAutofit/>
          </a:bodyPr>
          <a:lstStyle>
            <a:lvl1pPr marL="0" indent="0" algn="ctr">
              <a:buNone/>
              <a:defRPr sz="825" b="1" baseline="0">
                <a:solidFill>
                  <a:schemeClr val="bg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Subtext Goes Here</a:t>
            </a:r>
          </a:p>
        </p:txBody>
      </p:sp>
      <p:sp>
        <p:nvSpPr>
          <p:cNvPr id="11" name="Oval 10"/>
          <p:cNvSpPr/>
          <p:nvPr userDrawn="1"/>
        </p:nvSpPr>
        <p:spPr>
          <a:xfrm>
            <a:off x="166654" y="4692527"/>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lide Number Placeholder 4"/>
          <p:cNvSpPr>
            <a:spLocks noGrp="1"/>
          </p:cNvSpPr>
          <p:nvPr>
            <p:ph type="sldNum" sz="quarter" idx="12"/>
          </p:nvPr>
        </p:nvSpPr>
        <p:spPr>
          <a:xfrm>
            <a:off x="81831" y="4699226"/>
            <a:ext cx="457681" cy="274637"/>
          </a:xfrm>
          <a:prstGeom prst="rect">
            <a:avLst/>
          </a:prstGeom>
        </p:spPr>
        <p:txBody>
          <a:bodyPr anchor="ctr"/>
          <a:lstStyle>
            <a:lvl1pPr algn="ctr">
              <a:defRPr sz="750" b="1">
                <a:solidFill>
                  <a:schemeClr val="tx1">
                    <a:lumMod val="25000"/>
                    <a:lumOff val="75000"/>
                  </a:schemeClr>
                </a:solidFill>
              </a:defRPr>
            </a:lvl1pPr>
          </a:lstStyle>
          <a:p>
            <a:fld id="{C136B7D2-B98C-44FD-8D04-7EC62A564975}" type="slidenum">
              <a:rPr lang="en-US" smtClean="0"/>
              <a:pPr/>
              <a:t>‹#›</a:t>
            </a:fld>
            <a:endParaRPr lang="en-US"/>
          </a:p>
        </p:txBody>
      </p:sp>
      <p:sp>
        <p:nvSpPr>
          <p:cNvPr id="14" name="Picture Placeholder 7"/>
          <p:cNvSpPr>
            <a:spLocks noGrp="1"/>
          </p:cNvSpPr>
          <p:nvPr>
            <p:ph type="pic" sz="quarter" idx="10" hasCustomPrompt="1"/>
          </p:nvPr>
        </p:nvSpPr>
        <p:spPr>
          <a:xfrm>
            <a:off x="664552" y="1246792"/>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900">
                <a:solidFill>
                  <a:schemeClr val="tx1">
                    <a:lumMod val="50000"/>
                    <a:lumOff val="50000"/>
                  </a:schemeClr>
                </a:solidFill>
              </a:defRPr>
            </a:lvl1pPr>
          </a:lstStyle>
          <a:p>
            <a:r>
              <a:rPr lang="en-US"/>
              <a:t>Image Holder</a:t>
            </a:r>
          </a:p>
        </p:txBody>
      </p:sp>
      <p:sp>
        <p:nvSpPr>
          <p:cNvPr id="19" name="Picture Placeholder 7"/>
          <p:cNvSpPr>
            <a:spLocks noGrp="1"/>
          </p:cNvSpPr>
          <p:nvPr>
            <p:ph type="pic" sz="quarter" idx="13" hasCustomPrompt="1"/>
          </p:nvPr>
        </p:nvSpPr>
        <p:spPr>
          <a:xfrm>
            <a:off x="6635132" y="1246792"/>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9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154155748"/>
      </p:ext>
    </p:extLst>
  </p:cSld>
  <p:clrMapOvr>
    <a:masterClrMapping/>
  </p:clrMapOvr>
  <mc:AlternateContent xmlns:mc="http://schemas.openxmlformats.org/markup-compatibility/2006" xmlns:p14="http://schemas.microsoft.com/office/powerpoint/2010/main">
    <mc:Choice Requires="p14">
      <p:transition spd="slow" p14:dur="1025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867991" y="3001508"/>
            <a:ext cx="1421516" cy="381730"/>
          </a:xfrm>
          <a:prstGeom prst="rect">
            <a:avLst/>
          </a:prstGeom>
        </p:spPr>
        <p:txBody>
          <a:bodyPr wrap="square" lIns="0" tIns="0" rIns="0" bIns="0" anchor="t">
            <a:noAutofit/>
          </a:bodyPr>
          <a:lstStyle>
            <a:lvl1pPr marL="0" indent="0" algn="ctr">
              <a:buNone/>
              <a:defRPr sz="825" b="1" baseline="0">
                <a:solidFill>
                  <a:schemeClr val="accent1"/>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endParaRPr lang="en-US"/>
          </a:p>
          <a:p>
            <a:pPr lvl="0"/>
            <a:endParaRPr lang="en-US"/>
          </a:p>
        </p:txBody>
      </p:sp>
      <p:sp>
        <p:nvSpPr>
          <p:cNvPr id="31" name="Picture Placeholder 7"/>
          <p:cNvSpPr>
            <a:spLocks noGrp="1"/>
          </p:cNvSpPr>
          <p:nvPr>
            <p:ph type="pic" sz="quarter" idx="10" hasCustomPrompt="1"/>
          </p:nvPr>
        </p:nvSpPr>
        <p:spPr>
          <a:xfrm>
            <a:off x="867991" y="1472632"/>
            <a:ext cx="1421516" cy="1421092"/>
          </a:xfrm>
          <a:prstGeom prst="ellipse">
            <a:avLst/>
          </a:prstGeom>
          <a:ln w="28575">
            <a:solidFill>
              <a:schemeClr val="accent1"/>
            </a:solidFill>
          </a:ln>
        </p:spPr>
        <p:txBody>
          <a:bodyPr bIns="182880" anchor="b"/>
          <a:lstStyle>
            <a:lvl1pPr algn="ctr">
              <a:buNone/>
              <a:defRPr sz="825">
                <a:solidFill>
                  <a:schemeClr val="tx1">
                    <a:lumMod val="50000"/>
                    <a:lumOff val="50000"/>
                  </a:schemeClr>
                </a:solidFill>
              </a:defRPr>
            </a:lvl1pPr>
          </a:lstStyle>
          <a:p>
            <a:r>
              <a:rPr lang="en-US"/>
              <a:t>Image Holder</a:t>
            </a:r>
          </a:p>
        </p:txBody>
      </p:sp>
      <p:sp>
        <p:nvSpPr>
          <p:cNvPr id="32" name="Text Placeholder 3"/>
          <p:cNvSpPr>
            <a:spLocks noGrp="1"/>
          </p:cNvSpPr>
          <p:nvPr>
            <p:ph type="body" sz="half" idx="15"/>
          </p:nvPr>
        </p:nvSpPr>
        <p:spPr>
          <a:xfrm>
            <a:off x="727169" y="3414425"/>
            <a:ext cx="1703163" cy="923330"/>
          </a:xfrm>
          <a:prstGeom prst="rect">
            <a:avLst/>
          </a:prstGeom>
        </p:spPr>
        <p:txBody>
          <a:bodyPr wrap="square" lIns="0" tIns="0" rIns="0" bIns="0" anchor="t">
            <a:noAutofit/>
          </a:bodyPr>
          <a:lstStyle>
            <a:lvl1pPr marL="0" indent="0" algn="ctr">
              <a:buNone/>
              <a:defRPr sz="825" b="0" baseline="0">
                <a:solidFill>
                  <a:schemeClr val="bg1">
                    <a:lumMod val="50000"/>
                  </a:schemeClr>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algn="ctr"/>
            <a:endParaRPr lang="en-US" sz="750">
              <a:solidFill>
                <a:schemeClr val="tx1">
                  <a:lumMod val="50000"/>
                  <a:lumOff val="50000"/>
                </a:schemeClr>
              </a:solidFill>
            </a:endParaRPr>
          </a:p>
        </p:txBody>
      </p:sp>
      <p:sp>
        <p:nvSpPr>
          <p:cNvPr id="33" name="Text Placeholder 3"/>
          <p:cNvSpPr>
            <a:spLocks noGrp="1"/>
          </p:cNvSpPr>
          <p:nvPr>
            <p:ph type="body" sz="half" idx="17"/>
          </p:nvPr>
        </p:nvSpPr>
        <p:spPr>
          <a:xfrm>
            <a:off x="2822644" y="3001508"/>
            <a:ext cx="1421516" cy="381730"/>
          </a:xfrm>
          <a:prstGeom prst="rect">
            <a:avLst/>
          </a:prstGeom>
        </p:spPr>
        <p:txBody>
          <a:bodyPr wrap="square" lIns="0" tIns="0" rIns="0" bIns="0" anchor="t">
            <a:noAutofit/>
          </a:bodyPr>
          <a:lstStyle>
            <a:lvl1pPr marL="0" indent="0" algn="ctr">
              <a:buNone/>
              <a:defRPr sz="825" b="1" baseline="0">
                <a:solidFill>
                  <a:schemeClr val="accent2"/>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endParaRPr lang="en-US"/>
          </a:p>
          <a:p>
            <a:pPr lvl="0"/>
            <a:endParaRPr lang="en-US"/>
          </a:p>
        </p:txBody>
      </p:sp>
      <p:sp>
        <p:nvSpPr>
          <p:cNvPr id="34" name="Picture Placeholder 7"/>
          <p:cNvSpPr>
            <a:spLocks noGrp="1"/>
          </p:cNvSpPr>
          <p:nvPr>
            <p:ph type="pic" sz="quarter" idx="18" hasCustomPrompt="1"/>
          </p:nvPr>
        </p:nvSpPr>
        <p:spPr>
          <a:xfrm>
            <a:off x="2822644" y="1472632"/>
            <a:ext cx="1421516" cy="1421092"/>
          </a:xfrm>
          <a:prstGeom prst="ellipse">
            <a:avLst/>
          </a:prstGeom>
          <a:ln w="28575">
            <a:solidFill>
              <a:schemeClr val="accent2"/>
            </a:solidFill>
          </a:ln>
        </p:spPr>
        <p:txBody>
          <a:bodyPr bIns="182880" anchor="b"/>
          <a:lstStyle>
            <a:lvl1pPr algn="ctr">
              <a:buNone/>
              <a:defRPr sz="825">
                <a:solidFill>
                  <a:schemeClr val="tx1">
                    <a:lumMod val="50000"/>
                    <a:lumOff val="50000"/>
                  </a:schemeClr>
                </a:solidFill>
              </a:defRPr>
            </a:lvl1pPr>
          </a:lstStyle>
          <a:p>
            <a:r>
              <a:rPr lang="en-US"/>
              <a:t>Image Holder</a:t>
            </a:r>
          </a:p>
        </p:txBody>
      </p:sp>
      <p:sp>
        <p:nvSpPr>
          <p:cNvPr id="35" name="Text Placeholder 3"/>
          <p:cNvSpPr>
            <a:spLocks noGrp="1"/>
          </p:cNvSpPr>
          <p:nvPr>
            <p:ph type="body" sz="half" idx="19"/>
          </p:nvPr>
        </p:nvSpPr>
        <p:spPr>
          <a:xfrm>
            <a:off x="2681822" y="3414425"/>
            <a:ext cx="1703163" cy="923330"/>
          </a:xfrm>
          <a:prstGeom prst="rect">
            <a:avLst/>
          </a:prstGeom>
        </p:spPr>
        <p:txBody>
          <a:bodyPr wrap="square" lIns="0" tIns="0" rIns="0" bIns="0" anchor="t">
            <a:noAutofit/>
          </a:bodyPr>
          <a:lstStyle>
            <a:lvl1pPr marL="0" indent="0" algn="ctr">
              <a:buNone/>
              <a:defRPr sz="825" b="0" baseline="0">
                <a:solidFill>
                  <a:schemeClr val="bg1">
                    <a:lumMod val="50000"/>
                  </a:schemeClr>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algn="ctr"/>
            <a:endParaRPr lang="en-US" sz="750">
              <a:solidFill>
                <a:schemeClr val="tx1">
                  <a:lumMod val="50000"/>
                  <a:lumOff val="50000"/>
                </a:schemeClr>
              </a:solidFill>
            </a:endParaRPr>
          </a:p>
        </p:txBody>
      </p:sp>
      <p:sp>
        <p:nvSpPr>
          <p:cNvPr id="36" name="Text Placeholder 3"/>
          <p:cNvSpPr>
            <a:spLocks noGrp="1"/>
          </p:cNvSpPr>
          <p:nvPr>
            <p:ph type="body" sz="half" idx="20"/>
          </p:nvPr>
        </p:nvSpPr>
        <p:spPr>
          <a:xfrm>
            <a:off x="4829092" y="3001508"/>
            <a:ext cx="1421516" cy="381730"/>
          </a:xfrm>
          <a:prstGeom prst="rect">
            <a:avLst/>
          </a:prstGeom>
        </p:spPr>
        <p:txBody>
          <a:bodyPr wrap="square" lIns="0" tIns="0" rIns="0" bIns="0" anchor="t">
            <a:noAutofit/>
          </a:bodyPr>
          <a:lstStyle>
            <a:lvl1pPr marL="0" indent="0" algn="ctr">
              <a:buNone/>
              <a:defRPr sz="825" b="1" baseline="0">
                <a:solidFill>
                  <a:schemeClr val="accent3"/>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endParaRPr lang="en-US"/>
          </a:p>
          <a:p>
            <a:pPr lvl="0"/>
            <a:endParaRPr lang="en-US"/>
          </a:p>
        </p:txBody>
      </p:sp>
      <p:sp>
        <p:nvSpPr>
          <p:cNvPr id="37" name="Picture Placeholder 7"/>
          <p:cNvSpPr>
            <a:spLocks noGrp="1"/>
          </p:cNvSpPr>
          <p:nvPr>
            <p:ph type="pic" sz="quarter" idx="21" hasCustomPrompt="1"/>
          </p:nvPr>
        </p:nvSpPr>
        <p:spPr>
          <a:xfrm>
            <a:off x="4829092" y="1472632"/>
            <a:ext cx="1421516" cy="1421092"/>
          </a:xfrm>
          <a:prstGeom prst="ellipse">
            <a:avLst/>
          </a:prstGeom>
          <a:ln w="28575">
            <a:solidFill>
              <a:schemeClr val="accent3"/>
            </a:solidFill>
          </a:ln>
        </p:spPr>
        <p:txBody>
          <a:bodyPr bIns="182880" anchor="b"/>
          <a:lstStyle>
            <a:lvl1pPr algn="ctr">
              <a:buNone/>
              <a:defRPr sz="825">
                <a:solidFill>
                  <a:schemeClr val="tx1">
                    <a:lumMod val="50000"/>
                    <a:lumOff val="50000"/>
                  </a:schemeClr>
                </a:solidFill>
              </a:defRPr>
            </a:lvl1pPr>
          </a:lstStyle>
          <a:p>
            <a:r>
              <a:rPr lang="en-US"/>
              <a:t>Image Holder</a:t>
            </a:r>
          </a:p>
        </p:txBody>
      </p:sp>
      <p:sp>
        <p:nvSpPr>
          <p:cNvPr id="38" name="Text Placeholder 3"/>
          <p:cNvSpPr>
            <a:spLocks noGrp="1"/>
          </p:cNvSpPr>
          <p:nvPr>
            <p:ph type="body" sz="half" idx="22"/>
          </p:nvPr>
        </p:nvSpPr>
        <p:spPr>
          <a:xfrm>
            <a:off x="4688270" y="3414425"/>
            <a:ext cx="1703163" cy="923330"/>
          </a:xfrm>
          <a:prstGeom prst="rect">
            <a:avLst/>
          </a:prstGeom>
        </p:spPr>
        <p:txBody>
          <a:bodyPr wrap="square" lIns="0" tIns="0" rIns="0" bIns="0" anchor="t">
            <a:noAutofit/>
          </a:bodyPr>
          <a:lstStyle>
            <a:lvl1pPr marL="0" indent="0" algn="ctr">
              <a:buNone/>
              <a:defRPr sz="825" b="0" baseline="0">
                <a:solidFill>
                  <a:schemeClr val="bg1">
                    <a:lumMod val="50000"/>
                  </a:schemeClr>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algn="ctr"/>
            <a:endParaRPr lang="en-US" sz="750">
              <a:solidFill>
                <a:schemeClr val="tx1">
                  <a:lumMod val="50000"/>
                  <a:lumOff val="50000"/>
                </a:schemeClr>
              </a:solidFill>
            </a:endParaRPr>
          </a:p>
        </p:txBody>
      </p:sp>
      <p:sp>
        <p:nvSpPr>
          <p:cNvPr id="39" name="Text Placeholder 3"/>
          <p:cNvSpPr>
            <a:spLocks noGrp="1"/>
          </p:cNvSpPr>
          <p:nvPr>
            <p:ph type="body" sz="half" idx="23"/>
          </p:nvPr>
        </p:nvSpPr>
        <p:spPr>
          <a:xfrm>
            <a:off x="6835351" y="3001508"/>
            <a:ext cx="1421516" cy="381730"/>
          </a:xfrm>
          <a:prstGeom prst="rect">
            <a:avLst/>
          </a:prstGeom>
        </p:spPr>
        <p:txBody>
          <a:bodyPr wrap="square" lIns="0" tIns="0" rIns="0" bIns="0" anchor="t">
            <a:noAutofit/>
          </a:bodyPr>
          <a:lstStyle>
            <a:lvl1pPr marL="0" indent="0" algn="ctr">
              <a:buNone/>
              <a:defRPr sz="825" b="1" baseline="0">
                <a:solidFill>
                  <a:schemeClr val="accent4"/>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endParaRPr lang="en-US"/>
          </a:p>
          <a:p>
            <a:pPr lvl="0"/>
            <a:endParaRPr lang="en-US"/>
          </a:p>
        </p:txBody>
      </p:sp>
      <p:sp>
        <p:nvSpPr>
          <p:cNvPr id="40" name="Picture Placeholder 7"/>
          <p:cNvSpPr>
            <a:spLocks noGrp="1"/>
          </p:cNvSpPr>
          <p:nvPr>
            <p:ph type="pic" sz="quarter" idx="24" hasCustomPrompt="1"/>
          </p:nvPr>
        </p:nvSpPr>
        <p:spPr>
          <a:xfrm>
            <a:off x="6835351" y="1472632"/>
            <a:ext cx="1421516" cy="1421092"/>
          </a:xfrm>
          <a:prstGeom prst="ellipse">
            <a:avLst/>
          </a:prstGeom>
          <a:ln w="28575">
            <a:solidFill>
              <a:schemeClr val="accent4"/>
            </a:solidFill>
          </a:ln>
        </p:spPr>
        <p:txBody>
          <a:bodyPr bIns="182880" anchor="b"/>
          <a:lstStyle>
            <a:lvl1pPr algn="ctr">
              <a:buNone/>
              <a:defRPr sz="825">
                <a:solidFill>
                  <a:schemeClr val="tx1">
                    <a:lumMod val="50000"/>
                    <a:lumOff val="50000"/>
                  </a:schemeClr>
                </a:solidFill>
              </a:defRPr>
            </a:lvl1pPr>
          </a:lstStyle>
          <a:p>
            <a:r>
              <a:rPr lang="en-US"/>
              <a:t>Image Holder</a:t>
            </a:r>
          </a:p>
        </p:txBody>
      </p:sp>
      <p:sp>
        <p:nvSpPr>
          <p:cNvPr id="41" name="Text Placeholder 3"/>
          <p:cNvSpPr>
            <a:spLocks noGrp="1"/>
          </p:cNvSpPr>
          <p:nvPr>
            <p:ph type="body" sz="half" idx="25"/>
          </p:nvPr>
        </p:nvSpPr>
        <p:spPr>
          <a:xfrm>
            <a:off x="6694528" y="3414425"/>
            <a:ext cx="1703163" cy="923330"/>
          </a:xfrm>
          <a:prstGeom prst="rect">
            <a:avLst/>
          </a:prstGeom>
        </p:spPr>
        <p:txBody>
          <a:bodyPr wrap="square" lIns="0" tIns="0" rIns="0" bIns="0" anchor="t">
            <a:noAutofit/>
          </a:bodyPr>
          <a:lstStyle>
            <a:lvl1pPr marL="0" indent="0" algn="ctr">
              <a:buNone/>
              <a:defRPr sz="825" b="0" baseline="0">
                <a:solidFill>
                  <a:schemeClr val="bg1">
                    <a:lumMod val="50000"/>
                  </a:schemeClr>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algn="ctr"/>
            <a:endParaRPr lang="en-US" sz="750">
              <a:solidFill>
                <a:schemeClr val="tx1">
                  <a:lumMod val="50000"/>
                  <a:lumOff val="50000"/>
                </a:schemeClr>
              </a:solidFill>
            </a:endParaRPr>
          </a:p>
        </p:txBody>
      </p:sp>
      <p:sp>
        <p:nvSpPr>
          <p:cNvPr id="42" name="Title 1"/>
          <p:cNvSpPr>
            <a:spLocks noGrp="1"/>
          </p:cNvSpPr>
          <p:nvPr>
            <p:ph type="title" hasCustomPrompt="1"/>
          </p:nvPr>
        </p:nvSpPr>
        <p:spPr>
          <a:xfrm>
            <a:off x="1752600" y="387356"/>
            <a:ext cx="5638800" cy="353524"/>
          </a:xfrm>
          <a:prstGeom prst="rect">
            <a:avLst/>
          </a:prstGeom>
        </p:spPr>
        <p:txBody>
          <a:bodyPr wrap="none" lIns="0" tIns="0" rIns="0" bIns="0" anchor="ctr">
            <a:noAutofit/>
          </a:bodyPr>
          <a:lstStyle>
            <a:lvl1pPr algn="ctr">
              <a:defRPr sz="1500" b="1" baseline="0">
                <a:solidFill>
                  <a:schemeClr val="tx1">
                    <a:lumMod val="75000"/>
                    <a:lumOff val="25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2514600" y="739347"/>
            <a:ext cx="4114800" cy="200746"/>
          </a:xfrm>
          <a:prstGeom prst="rect">
            <a:avLst/>
          </a:prstGeom>
        </p:spPr>
        <p:txBody>
          <a:bodyPr wrap="none" lIns="0" tIns="0" rIns="0" bIns="0" anchor="ctr">
            <a:noAutofit/>
          </a:bodyPr>
          <a:lstStyle>
            <a:lvl1pPr marL="0" indent="0" algn="ctr">
              <a:buNone/>
              <a:defRPr sz="825" b="1" baseline="0">
                <a:solidFill>
                  <a:schemeClr val="bg1">
                    <a:lumMod val="75000"/>
                  </a:schemeClr>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Subtext Goes Here</a:t>
            </a:r>
          </a:p>
        </p:txBody>
      </p:sp>
      <p:sp>
        <p:nvSpPr>
          <p:cNvPr id="18" name="Oval 17"/>
          <p:cNvSpPr/>
          <p:nvPr userDrawn="1"/>
        </p:nvSpPr>
        <p:spPr>
          <a:xfrm>
            <a:off x="166657" y="4692532"/>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Slide Number Placeholder 4"/>
          <p:cNvSpPr>
            <a:spLocks noGrp="1"/>
          </p:cNvSpPr>
          <p:nvPr>
            <p:ph type="sldNum" sz="quarter" idx="12"/>
          </p:nvPr>
        </p:nvSpPr>
        <p:spPr>
          <a:xfrm>
            <a:off x="81834" y="4699231"/>
            <a:ext cx="457681" cy="274637"/>
          </a:xfrm>
          <a:prstGeom prst="rect">
            <a:avLst/>
          </a:prstGeom>
        </p:spPr>
        <p:txBody>
          <a:bodyPr anchor="ctr"/>
          <a:lstStyle>
            <a:lvl1pPr algn="ctr">
              <a:defRPr sz="750"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2494225288"/>
      </p:ext>
    </p:extLst>
  </p:cSld>
  <p:clrMapOvr>
    <a:masterClrMapping/>
  </p:clrMapOvr>
  <mc:AlternateContent xmlns:mc="http://schemas.openxmlformats.org/markup-compatibility/2006" xmlns:p14="http://schemas.microsoft.com/office/powerpoint/2010/main">
    <mc:Choice Requires="p14">
      <p:transition spd="slow" p14:dur="1025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307182"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307182"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3373089"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3373089"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6438997" y="1100286"/>
            <a:ext cx="2432351" cy="1176285"/>
          </a:xfrm>
        </p:spPr>
        <p:txBody>
          <a:bodyPr anchor="b">
            <a:normAutofit/>
          </a:bodyPr>
          <a:lstStyle>
            <a:lvl1pPr>
              <a:defRPr lang="en-US" sz="27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6438997" y="2442383"/>
            <a:ext cx="2432351" cy="1619392"/>
          </a:xfrm>
        </p:spPr>
        <p:txBody>
          <a:bodyPr>
            <a:normAutofit/>
          </a:bodyPr>
          <a:lstStyle>
            <a:lvl1pPr>
              <a:lnSpc>
                <a:spcPct val="100000"/>
              </a:lnSpc>
              <a:defRPr sz="1050" b="0" cap="none">
                <a:latin typeface="+mn-lt"/>
              </a:defRPr>
            </a:lvl1pPr>
          </a:lstStyle>
          <a:p>
            <a:pPr lvl="0"/>
            <a:r>
              <a:rPr lang="en-US"/>
              <a:t>Click to edit master text styles</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28088581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with copyrights">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8629652" y="4889257"/>
            <a:ext cx="289283" cy="154781"/>
          </a:xfrm>
          <a:prstGeom prst="rect">
            <a:avLst/>
          </a:prstGeom>
        </p:spPr>
        <p:txBody>
          <a:bodyPr/>
          <a:lstStyle>
            <a:lvl1pPr>
              <a:defRPr sz="6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361567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386953" y="196037"/>
            <a:ext cx="7425928" cy="565964"/>
          </a:xfrm>
          <a:prstGeom prst="rect">
            <a:avLst/>
          </a:prstGeom>
        </p:spPr>
        <p:txBody>
          <a:bodyPr lIns="0" tIns="0" rIns="0" bIns="0" anchor="ctr" anchorCtr="0">
            <a:noAutofit/>
          </a:bodyPr>
          <a:lstStyle>
            <a:lvl1pPr marL="0" indent="0">
              <a:spcBef>
                <a:spcPts val="0"/>
              </a:spcBef>
              <a:buNone/>
              <a:defRPr sz="1800" b="1" baseline="0">
                <a:latin typeface="Arial" pitchFamily="34" charset="0"/>
                <a:cs typeface="Arial" pitchFamily="34" charset="0"/>
              </a:defRPr>
            </a:lvl1pPr>
          </a:lstStyle>
          <a:p>
            <a:pPr lvl="0"/>
            <a:r>
              <a:rPr lang="en-US"/>
              <a:t>INSERT HEADER HERE</a:t>
            </a:r>
            <a:br>
              <a:rPr lang="en-US"/>
            </a:br>
            <a:r>
              <a:rPr lang="en-US"/>
              <a:t>2 LINES</a:t>
            </a:r>
          </a:p>
        </p:txBody>
      </p:sp>
      <p:cxnSp>
        <p:nvCxnSpPr>
          <p:cNvPr id="6" name="Straight Connector 9"/>
          <p:cNvCxnSpPr/>
          <p:nvPr userDrawn="1"/>
        </p:nvCxnSpPr>
        <p:spPr>
          <a:xfrm>
            <a:off x="196931" y="196036"/>
            <a:ext cx="0" cy="56596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3"/>
          <p:cNvSpPr>
            <a:spLocks noGrp="1"/>
          </p:cNvSpPr>
          <p:nvPr>
            <p:ph type="body" sz="quarter" idx="11" hasCustomPrompt="1"/>
          </p:nvPr>
        </p:nvSpPr>
        <p:spPr>
          <a:xfrm>
            <a:off x="386953" y="897731"/>
            <a:ext cx="8370095" cy="3825812"/>
          </a:xfrm>
          <a:prstGeom prst="rect">
            <a:avLst/>
          </a:prstGeom>
        </p:spPr>
        <p:txBody>
          <a:bodyPr lIns="0" tIns="0" rIns="0" bIns="0"/>
          <a:lstStyle>
            <a:lvl1pPr marL="0" indent="0">
              <a:buNone/>
              <a:defRPr sz="2100" b="1">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kumimoji="1" lang="en-US" altLang="ja-JP"/>
              <a:t>Click to Edit Master Text Styles</a:t>
            </a:r>
            <a:endParaRPr kumimoji="1" lang="ja-JP" altLang="en-US"/>
          </a:p>
          <a:p>
            <a:pPr lvl="1"/>
            <a:r>
              <a:rPr kumimoji="1" lang="en-US" altLang="ja-JP"/>
              <a:t>Second level</a:t>
            </a:r>
            <a:endParaRPr kumimoji="1" lang="ja-JP" altLang="en-US"/>
          </a:p>
          <a:p>
            <a:pPr lvl="2"/>
            <a:r>
              <a:rPr kumimoji="1" lang="en-US" altLang="ja-JP"/>
              <a:t>Third level</a:t>
            </a:r>
            <a:endParaRPr kumimoji="1" lang="ja-JP" altLang="en-US"/>
          </a:p>
          <a:p>
            <a:pPr lvl="3"/>
            <a:r>
              <a:rPr kumimoji="1" lang="en-US" altLang="ja-JP"/>
              <a:t>Fourth level</a:t>
            </a:r>
            <a:endParaRPr kumimoji="1" lang="ja-JP" altLang="en-US"/>
          </a:p>
          <a:p>
            <a:pPr lvl="4"/>
            <a:r>
              <a:rPr kumimoji="1" lang="en-US" altLang="ja-JP"/>
              <a:t>Fifth level</a:t>
            </a:r>
            <a:endParaRPr kumimoji="1" lang="ja-JP" altLang="en-US"/>
          </a:p>
        </p:txBody>
      </p:sp>
    </p:spTree>
    <p:extLst>
      <p:ext uri="{BB962C8B-B14F-4D97-AF65-F5344CB8AC3E}">
        <p14:creationId xmlns:p14="http://schemas.microsoft.com/office/powerpoint/2010/main" val="24816400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3"/>
        <p:cNvGrpSpPr/>
        <p:nvPr/>
      </p:nvGrpSpPr>
      <p:grpSpPr>
        <a:xfrm>
          <a:off x="0" y="0"/>
          <a:ext cx="0" cy="0"/>
          <a:chOff x="0" y="0"/>
          <a:chExt cx="0" cy="0"/>
        </a:xfrm>
      </p:grpSpPr>
      <p:sp>
        <p:nvSpPr>
          <p:cNvPr id="38" name="Google Shape;38;p5"/>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5"/>
          <p:cNvSpPr txBox="1">
            <a:spLocks noGrp="1"/>
          </p:cNvSpPr>
          <p:nvPr>
            <p:ph type="body" idx="1"/>
          </p:nvPr>
        </p:nvSpPr>
        <p:spPr>
          <a:xfrm>
            <a:off x="737850" y="1475700"/>
            <a:ext cx="6034500" cy="3043200"/>
          </a:xfrm>
          <a:prstGeom prst="rect">
            <a:avLst/>
          </a:prstGeom>
        </p:spPr>
        <p:txBody>
          <a:bodyPr spcFirstLastPara="1" wrap="square" lIns="0" tIns="0" rIns="0" bIns="0" anchor="t" anchorCtr="0">
            <a:noAutofit/>
          </a:bodyPr>
          <a:lstStyle>
            <a:lvl1pPr marL="457189" lvl="0" indent="-380990" rtl="0">
              <a:spcBef>
                <a:spcPts val="600"/>
              </a:spcBef>
              <a:spcAft>
                <a:spcPts val="0"/>
              </a:spcAft>
              <a:buSzPts val="2400"/>
              <a:buChar char="◦"/>
              <a:defRPr/>
            </a:lvl1pPr>
            <a:lvl2pPr marL="914378" lvl="1" indent="-380990" rtl="0">
              <a:spcBef>
                <a:spcPts val="0"/>
              </a:spcBef>
              <a:spcAft>
                <a:spcPts val="0"/>
              </a:spcAft>
              <a:buSzPts val="2400"/>
              <a:buChar char="◦"/>
              <a:defRPr/>
            </a:lvl2pPr>
            <a:lvl3pPr marL="1371566" lvl="2" indent="-380990" rtl="0">
              <a:spcBef>
                <a:spcPts val="0"/>
              </a:spcBef>
              <a:spcAft>
                <a:spcPts val="0"/>
              </a:spcAft>
              <a:buSzPts val="2400"/>
              <a:buChar char="◦"/>
              <a:defRPr/>
            </a:lvl3pPr>
            <a:lvl4pPr marL="1828754" lvl="3" indent="-380990" rtl="0">
              <a:spcBef>
                <a:spcPts val="0"/>
              </a:spcBef>
              <a:spcAft>
                <a:spcPts val="0"/>
              </a:spcAft>
              <a:buSzPts val="2400"/>
              <a:buChar char="◦"/>
              <a:defRPr/>
            </a:lvl4pPr>
            <a:lvl5pPr marL="2285943" lvl="4" indent="-380990" rtl="0">
              <a:spcBef>
                <a:spcPts val="0"/>
              </a:spcBef>
              <a:spcAft>
                <a:spcPts val="0"/>
              </a:spcAft>
              <a:buSzPts val="2400"/>
              <a:buChar char="◦"/>
              <a:defRPr/>
            </a:lvl5pPr>
            <a:lvl6pPr marL="2743132" lvl="5" indent="-380990" rtl="0">
              <a:spcBef>
                <a:spcPts val="0"/>
              </a:spcBef>
              <a:spcAft>
                <a:spcPts val="0"/>
              </a:spcAft>
              <a:buSzPts val="2400"/>
              <a:buChar char="◦"/>
              <a:defRPr/>
            </a:lvl6pPr>
            <a:lvl7pPr marL="3200320" lvl="6" indent="-380990" rtl="0">
              <a:spcBef>
                <a:spcPts val="0"/>
              </a:spcBef>
              <a:spcAft>
                <a:spcPts val="0"/>
              </a:spcAft>
              <a:buSzPts val="2400"/>
              <a:buChar char="◦"/>
              <a:defRPr/>
            </a:lvl7pPr>
            <a:lvl8pPr marL="3657509" lvl="7" indent="-380990" rtl="0">
              <a:spcBef>
                <a:spcPts val="0"/>
              </a:spcBef>
              <a:spcAft>
                <a:spcPts val="0"/>
              </a:spcAft>
              <a:buSzPts val="2400"/>
              <a:buChar char="◦"/>
              <a:defRPr/>
            </a:lvl8pPr>
            <a:lvl9pPr marL="4114697" lvl="8" indent="-380990" rtl="0">
              <a:spcBef>
                <a:spcPts val="0"/>
              </a:spcBef>
              <a:spcAft>
                <a:spcPts val="0"/>
              </a:spcAft>
              <a:buSzPts val="2400"/>
              <a:buChar char="◦"/>
              <a:defRPr/>
            </a:lvl9pPr>
          </a:lstStyle>
          <a:p>
            <a:endParaRPr/>
          </a:p>
        </p:txBody>
      </p:sp>
      <p:sp>
        <p:nvSpPr>
          <p:cNvPr id="40" name="Google Shape;40;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30055988"/>
      </p:ext>
    </p:extLst>
  </p:cSld>
  <p:clrMapOvr>
    <a:masterClrMapping/>
  </p:clrMapOvr>
  <mc:AlternateContent xmlns:mc="http://schemas.openxmlformats.org/markup-compatibility/2006" xmlns:p14="http://schemas.microsoft.com/office/powerpoint/2010/main">
    <mc:Choice Requires="p14">
      <p:transition p14:dur="10" advTm="6000">
        <p:push dir="u"/>
      </p:transition>
    </mc:Choice>
    <mc:Fallback xmlns="">
      <p:transition advTm="600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1">
  <p:cSld name="CUSTOM_1_1">
    <p:bg>
      <p:bgPr>
        <a:solidFill>
          <a:schemeClr val="dk2"/>
        </a:solidFill>
        <a:effectLst/>
      </p:bgPr>
    </p:bg>
    <p:spTree>
      <p:nvGrpSpPr>
        <p:cNvPr id="1" name="Shape 77"/>
        <p:cNvGrpSpPr/>
        <p:nvPr/>
      </p:nvGrpSpPr>
      <p:grpSpPr>
        <a:xfrm>
          <a:off x="0" y="0"/>
          <a:ext cx="0" cy="0"/>
          <a:chOff x="0" y="0"/>
          <a:chExt cx="0" cy="0"/>
        </a:xfrm>
      </p:grpSpPr>
      <p:sp>
        <p:nvSpPr>
          <p:cNvPr id="78" name="Google Shape;78;p15"/>
          <p:cNvSpPr/>
          <p:nvPr/>
        </p:nvSpPr>
        <p:spPr>
          <a:xfrm rot="5400000">
            <a:off x="5319500" y="12900"/>
            <a:ext cx="2065500" cy="51177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subTitle" idx="1"/>
          </p:nvPr>
        </p:nvSpPr>
        <p:spPr>
          <a:xfrm>
            <a:off x="4418825" y="2329825"/>
            <a:ext cx="4009800" cy="94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5"/>
          <p:cNvSpPr txBox="1">
            <a:spLocks noGrp="1"/>
          </p:cNvSpPr>
          <p:nvPr>
            <p:ph type="subTitle" idx="2"/>
          </p:nvPr>
        </p:nvSpPr>
        <p:spPr>
          <a:xfrm>
            <a:off x="4418750" y="1820950"/>
            <a:ext cx="4009800" cy="50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3500" b="1">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4">
  <p:cSld name="CUSTOM_1_1_1_2">
    <p:spTree>
      <p:nvGrpSpPr>
        <p:cNvPr id="1" name="Shape 89"/>
        <p:cNvGrpSpPr/>
        <p:nvPr/>
      </p:nvGrpSpPr>
      <p:grpSpPr>
        <a:xfrm>
          <a:off x="0" y="0"/>
          <a:ext cx="0" cy="0"/>
          <a:chOff x="0" y="0"/>
          <a:chExt cx="0" cy="0"/>
        </a:xfrm>
      </p:grpSpPr>
      <p:sp>
        <p:nvSpPr>
          <p:cNvPr id="90" name="Google Shape;90;p18"/>
          <p:cNvSpPr/>
          <p:nvPr/>
        </p:nvSpPr>
        <p:spPr>
          <a:xfrm flipH="1">
            <a:off x="252816" y="259350"/>
            <a:ext cx="8649600" cy="462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subTitle" idx="1"/>
          </p:nvPr>
        </p:nvSpPr>
        <p:spPr>
          <a:xfrm>
            <a:off x="5105400" y="3161375"/>
            <a:ext cx="3324000" cy="107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8"/>
          <p:cNvSpPr txBox="1">
            <a:spLocks noGrp="1"/>
          </p:cNvSpPr>
          <p:nvPr>
            <p:ph type="subTitle" idx="2"/>
          </p:nvPr>
        </p:nvSpPr>
        <p:spPr>
          <a:xfrm>
            <a:off x="5524500" y="882350"/>
            <a:ext cx="2904900" cy="227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3500" b="1">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3_1_1">
    <p:bg>
      <p:bgPr>
        <a:solidFill>
          <a:schemeClr val="dk2"/>
        </a:solidFill>
        <a:effectLst/>
      </p:bgPr>
    </p:bg>
    <p:spTree>
      <p:nvGrpSpPr>
        <p:cNvPr id="1" name="Shape 258"/>
        <p:cNvGrpSpPr/>
        <p:nvPr/>
      </p:nvGrpSpPr>
      <p:grpSpPr>
        <a:xfrm>
          <a:off x="0" y="0"/>
          <a:ext cx="0" cy="0"/>
          <a:chOff x="0" y="0"/>
          <a:chExt cx="0" cy="0"/>
        </a:xfrm>
      </p:grpSpPr>
      <p:sp>
        <p:nvSpPr>
          <p:cNvPr id="259" name="Google Shape;259;p41"/>
          <p:cNvSpPr/>
          <p:nvPr/>
        </p:nvSpPr>
        <p:spPr>
          <a:xfrm>
            <a:off x="251850" y="259350"/>
            <a:ext cx="8649600" cy="462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pic>
        <p:nvPicPr>
          <p:cNvPr id="260" name="Google Shape;260;p41"/>
          <p:cNvPicPr preferRelativeResize="0"/>
          <p:nvPr/>
        </p:nvPicPr>
        <p:blipFill rotWithShape="1">
          <a:blip r:embed="rId2">
            <a:alphaModFix/>
          </a:blip>
          <a:srcRect t="7954" b="7954"/>
          <a:stretch/>
        </p:blipFill>
        <p:spPr>
          <a:xfrm flipH="1">
            <a:off x="8142700" y="3702538"/>
            <a:ext cx="987850" cy="950335"/>
          </a:xfrm>
          <a:prstGeom prst="rect">
            <a:avLst/>
          </a:prstGeom>
          <a:noFill/>
          <a:ln>
            <a:noFill/>
          </a:ln>
          <a:effectLst>
            <a:outerShdw blurRad="285750" dist="95250" dir="6000000" algn="bl" rotWithShape="0">
              <a:schemeClr val="dk1">
                <a:alpha val="20000"/>
              </a:schemeClr>
            </a:outerShdw>
          </a:effectLst>
        </p:spPr>
      </p:pic>
      <p:pic>
        <p:nvPicPr>
          <p:cNvPr id="261" name="Google Shape;261;p41"/>
          <p:cNvPicPr preferRelativeResize="0"/>
          <p:nvPr/>
        </p:nvPicPr>
        <p:blipFill rotWithShape="1">
          <a:blip r:embed="rId3">
            <a:alphaModFix/>
          </a:blip>
          <a:srcRect t="14869" b="8526"/>
          <a:stretch/>
        </p:blipFill>
        <p:spPr>
          <a:xfrm rot="-4093547" flipH="1">
            <a:off x="3806022" y="4468401"/>
            <a:ext cx="1302178" cy="1204752"/>
          </a:xfrm>
          <a:prstGeom prst="rect">
            <a:avLst/>
          </a:prstGeom>
          <a:noFill/>
          <a:ln>
            <a:noFill/>
          </a:ln>
          <a:effectLst>
            <a:outerShdw blurRad="285750" dist="95250" dir="6000000" algn="bl" rotWithShape="0">
              <a:schemeClr val="dk1">
                <a:alpha val="20000"/>
              </a:schemeClr>
            </a:outerShdw>
          </a:effectLst>
        </p:spPr>
      </p:pic>
      <p:pic>
        <p:nvPicPr>
          <p:cNvPr id="262" name="Google Shape;262;p41"/>
          <p:cNvPicPr preferRelativeResize="0"/>
          <p:nvPr/>
        </p:nvPicPr>
        <p:blipFill rotWithShape="1">
          <a:blip r:embed="rId4">
            <a:alphaModFix/>
          </a:blip>
          <a:srcRect l="4396" r="4387"/>
          <a:stretch/>
        </p:blipFill>
        <p:spPr>
          <a:xfrm flipH="1">
            <a:off x="-459775" y="3867675"/>
            <a:ext cx="1231265" cy="950324"/>
          </a:xfrm>
          <a:prstGeom prst="rect">
            <a:avLst/>
          </a:prstGeom>
          <a:noFill/>
          <a:ln>
            <a:noFill/>
          </a:ln>
          <a:effectLst>
            <a:outerShdw blurRad="285750" dist="95250" dir="6000000" algn="bl" rotWithShape="0">
              <a:schemeClr val="dk1">
                <a:alpha val="20000"/>
              </a:schemeClr>
            </a:outerShdw>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8C6A8C6-FDAA-4783-8C16-0B434111C138}" type="datetimeFigureOut">
              <a:rPr lang="en-IN" smtClean="0"/>
              <a:t>03/05/23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F132AE-4FEA-499C-AAF7-826EB33923C3}" type="slidenum">
              <a:rPr lang="en-IN" smtClean="0"/>
              <a:t>‹#›</a:t>
            </a:fld>
            <a:endParaRPr lang="en-IN"/>
          </a:p>
        </p:txBody>
      </p:sp>
    </p:spTree>
    <p:extLst>
      <p:ext uri="{BB962C8B-B14F-4D97-AF65-F5344CB8AC3E}">
        <p14:creationId xmlns:p14="http://schemas.microsoft.com/office/powerpoint/2010/main" val="3070148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8C6A8C6-FDAA-4783-8C16-0B434111C138}" type="datetimeFigureOut">
              <a:rPr lang="en-IN" smtClean="0"/>
              <a:t>03/05/23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F132AE-4FEA-499C-AAF7-826EB33923C3}" type="slidenum">
              <a:rPr lang="en-IN" smtClean="0"/>
              <a:t>‹#›</a:t>
            </a:fld>
            <a:endParaRPr lang="en-IN"/>
          </a:p>
        </p:txBody>
      </p:sp>
    </p:spTree>
    <p:extLst>
      <p:ext uri="{BB962C8B-B14F-4D97-AF65-F5344CB8AC3E}">
        <p14:creationId xmlns:p14="http://schemas.microsoft.com/office/powerpoint/2010/main" val="2143386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C6A8C6-FDAA-4783-8C16-0B434111C138}" type="datetimeFigureOut">
              <a:rPr lang="en-IN" smtClean="0"/>
              <a:t>03/05/23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F132AE-4FEA-499C-AAF7-826EB33923C3}" type="slidenum">
              <a:rPr lang="en-IN" smtClean="0"/>
              <a:t>‹#›</a:t>
            </a:fld>
            <a:endParaRPr lang="en-IN"/>
          </a:p>
        </p:txBody>
      </p:sp>
    </p:spTree>
    <p:extLst>
      <p:ext uri="{BB962C8B-B14F-4D97-AF65-F5344CB8AC3E}">
        <p14:creationId xmlns:p14="http://schemas.microsoft.com/office/powerpoint/2010/main" val="1274999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8C6A8C6-FDAA-4783-8C16-0B434111C138}" type="datetimeFigureOut">
              <a:rPr lang="en-IN" smtClean="0"/>
              <a:t>03/05/23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F132AE-4FEA-499C-AAF7-826EB33923C3}" type="slidenum">
              <a:rPr lang="en-IN" smtClean="0"/>
              <a:t>‹#›</a:t>
            </a:fld>
            <a:endParaRPr lang="en-IN"/>
          </a:p>
        </p:txBody>
      </p:sp>
    </p:spTree>
    <p:extLst>
      <p:ext uri="{BB962C8B-B14F-4D97-AF65-F5344CB8AC3E}">
        <p14:creationId xmlns:p14="http://schemas.microsoft.com/office/powerpoint/2010/main" val="39114025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50" y="538250"/>
            <a:ext cx="7713000" cy="614100"/>
          </a:xfrm>
          <a:prstGeom prst="rect">
            <a:avLst/>
          </a:prstGeom>
          <a:noFill/>
          <a:ln>
            <a:noFill/>
          </a:ln>
        </p:spPr>
        <p:txBody>
          <a:bodyPr spcFirstLastPara="1" wrap="square" lIns="91425" tIns="0" rIns="91425" bIns="91425" anchor="t" anchorCtr="0">
            <a:noAutofit/>
          </a:bodyPr>
          <a:lstStyle>
            <a:lvl1pPr lvl="0"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1pPr>
            <a:lvl2pPr lvl="1"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2pPr>
            <a:lvl3pPr lvl="2"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3pPr>
            <a:lvl4pPr lvl="3"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4pPr>
            <a:lvl5pPr lvl="4"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5pPr>
            <a:lvl6pPr lvl="5"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6pPr>
            <a:lvl7pPr lvl="6"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7pPr>
            <a:lvl8pPr lvl="7"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8pPr>
            <a:lvl9pPr lvl="8"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6" r:id="rId3"/>
    <p:sldLayoutId id="2147483697" r:id="rId4"/>
    <p:sldLayoutId id="214748368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24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8C6A8C6-FDAA-4783-8C16-0B434111C138}" type="datetimeFigureOut">
              <a:rPr lang="en-IN" smtClean="0"/>
              <a:t>03/05/23</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4F132AE-4FEA-499C-AAF7-826EB33923C3}" type="slidenum">
              <a:rPr lang="en-IN" smtClean="0"/>
              <a:t>‹#›</a:t>
            </a:fld>
            <a:endParaRPr lang="en-IN"/>
          </a:p>
        </p:txBody>
      </p:sp>
    </p:spTree>
    <p:extLst>
      <p:ext uri="{BB962C8B-B14F-4D97-AF65-F5344CB8AC3E}">
        <p14:creationId xmlns:p14="http://schemas.microsoft.com/office/powerpoint/2010/main" val="2931322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99" r:id="rId7"/>
    <p:sldLayoutId id="2147483656" r:id="rId8"/>
    <p:sldLayoutId id="2147483657" r:id="rId9"/>
    <p:sldLayoutId id="2147483700" r:id="rId10"/>
    <p:sldLayoutId id="2147483701" r:id="rId11"/>
    <p:sldLayoutId id="2147483660" r:id="rId12"/>
    <p:sldLayoutId id="2147483662" r:id="rId13"/>
    <p:sldLayoutId id="2147483663" r:id="rId14"/>
    <p:sldLayoutId id="2147483703" r:id="rId15"/>
    <p:sldLayoutId id="2147483665" r:id="rId16"/>
    <p:sldLayoutId id="2147483666" r:id="rId17"/>
    <p:sldLayoutId id="2147483667" r:id="rId18"/>
    <p:sldLayoutId id="2147483668" r:id="rId19"/>
    <p:sldLayoutId id="2147483669" r:id="rId20"/>
    <p:sldLayoutId id="2147483670"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34.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7.gif"/><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9.png"/><Relationship Id="rId4" Type="http://schemas.openxmlformats.org/officeDocument/2006/relationships/diagramQuickStyle" Target="../diagrams/quickStyle1.xml"/><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0.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1.png"/><Relationship Id="rId9" Type="http://schemas.microsoft.com/office/2007/relationships/diagramDrawing" Target="../diagrams/drawing2.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6.bin"/><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2.jpe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2.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3.jpe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7.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7.svg"/><Relationship Id="rId11" Type="http://schemas.openxmlformats.org/officeDocument/2006/relationships/image" Target="../media/image23.svg"/><Relationship Id="rId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image" Target="../media/image19.sv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76"/>
        <p:cNvGrpSpPr/>
        <p:nvPr/>
      </p:nvGrpSpPr>
      <p:grpSpPr>
        <a:xfrm>
          <a:off x="0" y="0"/>
          <a:ext cx="0" cy="0"/>
          <a:chOff x="0" y="0"/>
          <a:chExt cx="0" cy="0"/>
        </a:xfrm>
      </p:grpSpPr>
      <p:sp>
        <p:nvSpPr>
          <p:cNvPr id="278" name="Google Shape;278;p46"/>
          <p:cNvSpPr txBox="1">
            <a:spLocks noGrp="1"/>
          </p:cNvSpPr>
          <p:nvPr>
            <p:ph type="ctrTitle"/>
          </p:nvPr>
        </p:nvSpPr>
        <p:spPr>
          <a:xfrm>
            <a:off x="338313" y="945371"/>
            <a:ext cx="5303361" cy="831671"/>
          </a:xfrm>
          <a:prstGeom prst="rect">
            <a:avLst/>
          </a:prstGeom>
        </p:spPr>
        <p:txBody>
          <a:bodyPr spcFirstLastPara="1" wrap="square" lIns="91425" tIns="0" rIns="91425" bIns="91425" anchor="t" anchorCtr="0">
            <a:noAutofit/>
          </a:bodyPr>
          <a:lstStyle/>
          <a:p>
            <a:pPr algn="l"/>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CSYE 7280 User Experience Design/Testing</a:t>
            </a:r>
            <a:br>
              <a:rPr lang="en-US" sz="3200" dirty="0">
                <a:solidFill>
                  <a:schemeClr val="dk1"/>
                </a:solidFill>
                <a:latin typeface="Calibri" panose="020F0502020204030204" pitchFamily="34" charset="0"/>
                <a:ea typeface="Calibri" panose="020F0502020204030204" pitchFamily="34" charset="0"/>
                <a:cs typeface="Calibri" panose="020F0502020204030204" pitchFamily="34" charset="0"/>
              </a:rPr>
            </a:br>
            <a:br>
              <a:rPr lang="en-US" sz="3200" dirty="0">
                <a:solidFill>
                  <a:schemeClr val="dk1"/>
                </a:solidFill>
                <a:latin typeface="Calibri" panose="020F0502020204030204" pitchFamily="34" charset="0"/>
                <a:ea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Professor </a:t>
            </a:r>
            <a:b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Vishal Chawla</a:t>
            </a:r>
            <a:b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lang="en-US" sz="3200"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pic>
        <p:nvPicPr>
          <p:cNvPr id="280" name="Google Shape;280;p46"/>
          <p:cNvPicPr preferRelativeResize="0"/>
          <p:nvPr/>
        </p:nvPicPr>
        <p:blipFill>
          <a:blip r:embed="rId3"/>
          <a:srcRect l="5189" r="5189"/>
          <a:stretch/>
        </p:blipFill>
        <p:spPr>
          <a:xfrm>
            <a:off x="5703286" y="287532"/>
            <a:ext cx="2819207" cy="4711766"/>
          </a:xfrm>
          <a:prstGeom prst="rect">
            <a:avLst/>
          </a:prstGeom>
          <a:noFill/>
          <a:ln>
            <a:noFill/>
          </a:ln>
          <a:effectLst>
            <a:outerShdw blurRad="285750" dist="95250" dir="6000000" algn="bl" rotWithShape="0">
              <a:schemeClr val="dk1">
                <a:alpha val="20000"/>
              </a:schemeClr>
            </a:outerShdw>
          </a:effectLst>
        </p:spPr>
      </p:pic>
      <p:pic>
        <p:nvPicPr>
          <p:cNvPr id="281" name="Google Shape;281;p46"/>
          <p:cNvPicPr preferRelativeResize="0"/>
          <p:nvPr/>
        </p:nvPicPr>
        <p:blipFill rotWithShape="1">
          <a:blip r:embed="rId4">
            <a:alphaModFix/>
          </a:blip>
          <a:srcRect l="-5319" t="11611" r="5320" b="12099"/>
          <a:stretch/>
        </p:blipFill>
        <p:spPr>
          <a:xfrm rot="5182582" flipH="1">
            <a:off x="7444539" y="4425039"/>
            <a:ext cx="1390095" cy="1280719"/>
          </a:xfrm>
          <a:prstGeom prst="rect">
            <a:avLst/>
          </a:prstGeom>
          <a:noFill/>
          <a:ln>
            <a:noFill/>
          </a:ln>
          <a:effectLst>
            <a:outerShdw blurRad="285750" dist="95250" dir="6000000" algn="bl" rotWithShape="0">
              <a:schemeClr val="dk1">
                <a:alpha val="20000"/>
              </a:schemeClr>
            </a:outerShdw>
          </a:effectLst>
        </p:spPr>
      </p:pic>
      <p:pic>
        <p:nvPicPr>
          <p:cNvPr id="282" name="Google Shape;282;p46"/>
          <p:cNvPicPr preferRelativeResize="0"/>
          <p:nvPr/>
        </p:nvPicPr>
        <p:blipFill rotWithShape="1">
          <a:blip r:embed="rId5">
            <a:alphaModFix/>
          </a:blip>
          <a:srcRect t="514" b="514"/>
          <a:stretch/>
        </p:blipFill>
        <p:spPr>
          <a:xfrm rot="9903201">
            <a:off x="7604691" y="-774987"/>
            <a:ext cx="1538319" cy="1350427"/>
          </a:xfrm>
          <a:prstGeom prst="rect">
            <a:avLst/>
          </a:prstGeom>
          <a:noFill/>
          <a:ln>
            <a:noFill/>
          </a:ln>
          <a:effectLst>
            <a:outerShdw blurRad="285750" dist="95250" dir="6000000" algn="bl" rotWithShape="0">
              <a:schemeClr val="dk1">
                <a:alpha val="20000"/>
              </a:schemeClr>
            </a:outerShdw>
          </a:effectLst>
        </p:spPr>
      </p:pic>
      <p:pic>
        <p:nvPicPr>
          <p:cNvPr id="283" name="Google Shape;283;p46"/>
          <p:cNvPicPr preferRelativeResize="0"/>
          <p:nvPr/>
        </p:nvPicPr>
        <p:blipFill rotWithShape="1">
          <a:blip r:embed="rId6">
            <a:alphaModFix/>
          </a:blip>
          <a:srcRect t="3279" b="3279"/>
          <a:stretch/>
        </p:blipFill>
        <p:spPr>
          <a:xfrm rot="-2188482">
            <a:off x="4826913" y="1614041"/>
            <a:ext cx="998275" cy="1201393"/>
          </a:xfrm>
          <a:prstGeom prst="rect">
            <a:avLst/>
          </a:prstGeom>
          <a:noFill/>
          <a:ln>
            <a:noFill/>
          </a:ln>
          <a:effectLst>
            <a:outerShdw blurRad="285750" dist="95250" dir="6000000" algn="bl" rotWithShape="0">
              <a:schemeClr val="dk1">
                <a:alpha val="20000"/>
              </a:schemeClr>
            </a:outerShdw>
          </a:effectLst>
        </p:spPr>
      </p:pic>
      <p:pic>
        <p:nvPicPr>
          <p:cNvPr id="4" name="Picture 2">
            <a:extLst>
              <a:ext uri="{FF2B5EF4-FFF2-40B4-BE49-F238E27FC236}">
                <a16:creationId xmlns:a16="http://schemas.microsoft.com/office/drawing/2014/main" id="{C54BD7B1-6C2C-F175-F1D2-3CD19DF2AF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4692" y="1812111"/>
            <a:ext cx="2819207" cy="1273738"/>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FAEF5B06-7599-03A9-7422-63C06FD7E91E}"/>
              </a:ext>
            </a:extLst>
          </p:cNvPr>
          <p:cNvSpPr txBox="1"/>
          <p:nvPr/>
        </p:nvSpPr>
        <p:spPr>
          <a:xfrm>
            <a:off x="362624" y="3029560"/>
            <a:ext cx="4806685" cy="1415772"/>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Group 17</a:t>
            </a:r>
          </a:p>
          <a:p>
            <a:pPr marL="285750" indent="-2857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Vaishnavi Khismatrao (001523415 )</a:t>
            </a:r>
          </a:p>
          <a:p>
            <a:pPr marL="285750" indent="-2857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Abhinav Choudhary (002780326)</a:t>
            </a:r>
          </a:p>
          <a:p>
            <a:pPr marL="285750" indent="-2857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Riya Rajesh Patil (002791006)</a:t>
            </a:r>
          </a:p>
          <a:p>
            <a:pPr marL="285750" indent="-2857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Ritvik Saxena (002747239)</a:t>
            </a:r>
          </a:p>
          <a:p>
            <a:pPr marL="285750" indent="-2857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Rucha Sachin Chauthai (002100149 )</a:t>
            </a:r>
          </a:p>
          <a:p>
            <a:pPr marL="285750" indent="-2857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Viral Jangale (002654463 )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555AB-9033-3161-E8FB-E32B5A7E239F}"/>
              </a:ext>
            </a:extLst>
          </p:cNvPr>
          <p:cNvSpPr/>
          <p:nvPr/>
        </p:nvSpPr>
        <p:spPr>
          <a:xfrm>
            <a:off x="253602" y="282178"/>
            <a:ext cx="8636793" cy="4579143"/>
          </a:xfrm>
          <a:prstGeom prst="rect">
            <a:avLst/>
          </a:prstGeom>
          <a:solidFill>
            <a:srgbClr val="F5F5F7"/>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5F5F7"/>
              </a:solidFill>
            </a:endParaRPr>
          </a:p>
        </p:txBody>
      </p:sp>
      <p:pic>
        <p:nvPicPr>
          <p:cNvPr id="3" name="Picture 2" descr="Graphical user interface&#10;&#10;Description automatically generated">
            <a:extLst>
              <a:ext uri="{FF2B5EF4-FFF2-40B4-BE49-F238E27FC236}">
                <a16:creationId xmlns:a16="http://schemas.microsoft.com/office/drawing/2014/main" id="{EC6F4D42-0E22-C8F5-3393-DE241DAFC883}"/>
              </a:ext>
            </a:extLst>
          </p:cNvPr>
          <p:cNvPicPr>
            <a:picLocks noChangeAspect="1"/>
          </p:cNvPicPr>
          <p:nvPr/>
        </p:nvPicPr>
        <p:blipFill>
          <a:blip r:embed="rId2"/>
          <a:stretch>
            <a:fillRect/>
          </a:stretch>
        </p:blipFill>
        <p:spPr>
          <a:xfrm>
            <a:off x="1425176" y="574050"/>
            <a:ext cx="6293643" cy="3995397"/>
          </a:xfrm>
          <a:prstGeom prst="rect">
            <a:avLst/>
          </a:prstGeom>
        </p:spPr>
      </p:pic>
    </p:spTree>
    <p:extLst>
      <p:ext uri="{BB962C8B-B14F-4D97-AF65-F5344CB8AC3E}">
        <p14:creationId xmlns:p14="http://schemas.microsoft.com/office/powerpoint/2010/main" val="1041755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555AB-9033-3161-E8FB-E32B5A7E239F}"/>
              </a:ext>
            </a:extLst>
          </p:cNvPr>
          <p:cNvSpPr/>
          <p:nvPr/>
        </p:nvSpPr>
        <p:spPr>
          <a:xfrm>
            <a:off x="253602" y="282178"/>
            <a:ext cx="8636793" cy="4579143"/>
          </a:xfrm>
          <a:prstGeom prst="rect">
            <a:avLst/>
          </a:prstGeom>
          <a:solidFill>
            <a:srgbClr val="F5F5F7"/>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5F5F7"/>
              </a:solidFill>
            </a:endParaRPr>
          </a:p>
        </p:txBody>
      </p:sp>
      <p:pic>
        <p:nvPicPr>
          <p:cNvPr id="4" name="Picture 2" descr="Graphical user interface&#10;&#10;Description automatically generated">
            <a:extLst>
              <a:ext uri="{FF2B5EF4-FFF2-40B4-BE49-F238E27FC236}">
                <a16:creationId xmlns:a16="http://schemas.microsoft.com/office/drawing/2014/main" id="{4C2F9120-2ED5-19F7-8E78-AF0E3E4045F9}"/>
              </a:ext>
            </a:extLst>
          </p:cNvPr>
          <p:cNvPicPr>
            <a:picLocks noChangeAspect="1"/>
          </p:cNvPicPr>
          <p:nvPr/>
        </p:nvPicPr>
        <p:blipFill>
          <a:blip r:embed="rId2"/>
          <a:stretch>
            <a:fillRect/>
          </a:stretch>
        </p:blipFill>
        <p:spPr>
          <a:xfrm>
            <a:off x="1389458" y="613007"/>
            <a:ext cx="6365080" cy="3917484"/>
          </a:xfrm>
          <a:prstGeom prst="rect">
            <a:avLst/>
          </a:prstGeom>
        </p:spPr>
      </p:pic>
    </p:spTree>
    <p:extLst>
      <p:ext uri="{BB962C8B-B14F-4D97-AF65-F5344CB8AC3E}">
        <p14:creationId xmlns:p14="http://schemas.microsoft.com/office/powerpoint/2010/main" val="182112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555AB-9033-3161-E8FB-E32B5A7E239F}"/>
              </a:ext>
            </a:extLst>
          </p:cNvPr>
          <p:cNvSpPr/>
          <p:nvPr/>
        </p:nvSpPr>
        <p:spPr>
          <a:xfrm>
            <a:off x="253602" y="282178"/>
            <a:ext cx="8636793" cy="4579143"/>
          </a:xfrm>
          <a:prstGeom prst="rect">
            <a:avLst/>
          </a:prstGeom>
          <a:solidFill>
            <a:srgbClr val="F5F5F7"/>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5F5F7"/>
              </a:solidFill>
            </a:endParaRPr>
          </a:p>
        </p:txBody>
      </p:sp>
      <p:pic>
        <p:nvPicPr>
          <p:cNvPr id="3" name="Picture 2" descr="A picture containing text, green, sign, screenshot&#10;&#10;Description automatically generated">
            <a:extLst>
              <a:ext uri="{FF2B5EF4-FFF2-40B4-BE49-F238E27FC236}">
                <a16:creationId xmlns:a16="http://schemas.microsoft.com/office/drawing/2014/main" id="{68713DC5-85BC-CD67-0C8A-3956D8AC7D90}"/>
              </a:ext>
            </a:extLst>
          </p:cNvPr>
          <p:cNvPicPr>
            <a:picLocks noChangeAspect="1"/>
          </p:cNvPicPr>
          <p:nvPr/>
        </p:nvPicPr>
        <p:blipFill>
          <a:blip r:embed="rId2"/>
          <a:stretch>
            <a:fillRect/>
          </a:stretch>
        </p:blipFill>
        <p:spPr>
          <a:xfrm>
            <a:off x="1410889" y="609434"/>
            <a:ext cx="6322217" cy="3924629"/>
          </a:xfrm>
          <a:prstGeom prst="rect">
            <a:avLst/>
          </a:prstGeom>
        </p:spPr>
      </p:pic>
    </p:spTree>
    <p:extLst>
      <p:ext uri="{BB962C8B-B14F-4D97-AF65-F5344CB8AC3E}">
        <p14:creationId xmlns:p14="http://schemas.microsoft.com/office/powerpoint/2010/main" val="3896978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5" name="Google Shape;605;p62"/>
          <p:cNvSpPr txBox="1">
            <a:spLocks noGrp="1"/>
          </p:cNvSpPr>
          <p:nvPr>
            <p:ph type="subTitle" idx="2"/>
          </p:nvPr>
        </p:nvSpPr>
        <p:spPr>
          <a:xfrm>
            <a:off x="5475893" y="2262299"/>
            <a:ext cx="2904900" cy="17560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4800" dirty="0">
                <a:latin typeface="Calibri" panose="020F0502020204030204" pitchFamily="34" charset="0"/>
                <a:ea typeface="Calibri" panose="020F0502020204030204" pitchFamily="34" charset="0"/>
                <a:cs typeface="Calibri" panose="020F0502020204030204" pitchFamily="34" charset="0"/>
              </a:rPr>
              <a:t>Design System</a:t>
            </a:r>
            <a:endParaRPr lang="en-US" sz="4800" dirty="0">
              <a:latin typeface="Calibri" panose="020F0502020204030204" pitchFamily="34" charset="0"/>
              <a:ea typeface="Calibri" panose="020F0502020204030204" pitchFamily="34" charset="0"/>
              <a:cs typeface="Calibri" panose="020F0502020204030204" pitchFamily="34" charset="0"/>
            </a:endParaRPr>
          </a:p>
        </p:txBody>
      </p:sp>
      <p:pic>
        <p:nvPicPr>
          <p:cNvPr id="606" name="Google Shape;606;p62"/>
          <p:cNvPicPr preferRelativeResize="0"/>
          <p:nvPr/>
        </p:nvPicPr>
        <p:blipFill rotWithShape="1">
          <a:blip r:embed="rId3">
            <a:alphaModFix/>
          </a:blip>
          <a:srcRect l="4001" r="4001"/>
          <a:stretch/>
        </p:blipFill>
        <p:spPr>
          <a:xfrm flipH="1">
            <a:off x="3529077" y="-85637"/>
            <a:ext cx="1335422" cy="1284699"/>
          </a:xfrm>
          <a:prstGeom prst="rect">
            <a:avLst/>
          </a:prstGeom>
          <a:noFill/>
          <a:ln>
            <a:noFill/>
          </a:ln>
          <a:effectLst>
            <a:outerShdw blurRad="285750" dist="95250" dir="6000000" algn="bl" rotWithShape="0">
              <a:schemeClr val="dk1">
                <a:alpha val="20000"/>
              </a:schemeClr>
            </a:outerShdw>
          </a:effectLst>
        </p:spPr>
      </p:pic>
      <p:pic>
        <p:nvPicPr>
          <p:cNvPr id="2" name="Google Shape;324;p49">
            <a:extLst>
              <a:ext uri="{FF2B5EF4-FFF2-40B4-BE49-F238E27FC236}">
                <a16:creationId xmlns:a16="http://schemas.microsoft.com/office/drawing/2014/main" id="{5D1F434E-12D2-E96F-A4F0-60DFCEAFF3A9}"/>
              </a:ext>
            </a:extLst>
          </p:cNvPr>
          <p:cNvPicPr preferRelativeResize="0"/>
          <p:nvPr/>
        </p:nvPicPr>
        <p:blipFill>
          <a:blip r:embed="rId4"/>
          <a:srcRect t="3310" b="3310"/>
          <a:stretch/>
        </p:blipFill>
        <p:spPr>
          <a:xfrm>
            <a:off x="287727" y="259350"/>
            <a:ext cx="3301801" cy="4624800"/>
          </a:xfrm>
          <a:prstGeom prst="rect">
            <a:avLst/>
          </a:prstGeom>
          <a:noFill/>
          <a:ln>
            <a:noFill/>
          </a:ln>
        </p:spPr>
      </p:pic>
      <p:pic>
        <p:nvPicPr>
          <p:cNvPr id="607" name="Google Shape;607;p62"/>
          <p:cNvPicPr preferRelativeResize="0"/>
          <p:nvPr/>
        </p:nvPicPr>
        <p:blipFill rotWithShape="1">
          <a:blip r:embed="rId5">
            <a:alphaModFix/>
          </a:blip>
          <a:srcRect t="12653" b="12653"/>
          <a:stretch/>
        </p:blipFill>
        <p:spPr>
          <a:xfrm rot="4774341" flipH="1">
            <a:off x="4935055" y="1086114"/>
            <a:ext cx="1109789" cy="1067668"/>
          </a:xfrm>
          <a:prstGeom prst="rect">
            <a:avLst/>
          </a:prstGeom>
          <a:noFill/>
          <a:ln>
            <a:noFill/>
          </a:ln>
          <a:effectLst>
            <a:outerShdw blurRad="285750" dist="95250" dir="6000000" algn="bl" rotWithShape="0">
              <a:schemeClr val="dk1">
                <a:alpha val="20000"/>
              </a:schemeClr>
            </a:outerShdw>
          </a:effectLst>
        </p:spPr>
      </p:pic>
      <p:pic>
        <p:nvPicPr>
          <p:cNvPr id="608" name="Google Shape;608;p62"/>
          <p:cNvPicPr preferRelativeResize="0"/>
          <p:nvPr/>
        </p:nvPicPr>
        <p:blipFill rotWithShape="1">
          <a:blip r:embed="rId6">
            <a:alphaModFix/>
          </a:blip>
          <a:srcRect l="2696" r="2705"/>
          <a:stretch/>
        </p:blipFill>
        <p:spPr>
          <a:xfrm rot="245310" flipH="1">
            <a:off x="7715479" y="4067808"/>
            <a:ext cx="1426142" cy="1074881"/>
          </a:xfrm>
          <a:prstGeom prst="rect">
            <a:avLst/>
          </a:prstGeom>
          <a:noFill/>
          <a:ln>
            <a:noFill/>
          </a:ln>
          <a:effectLst>
            <a:outerShdw blurRad="285750" dist="95250" dir="6000000" algn="bl" rotWithShape="0">
              <a:schemeClr val="dk1">
                <a:alpha val="20000"/>
              </a:schemeClr>
            </a:outerShdw>
          </a:effectLst>
        </p:spPr>
      </p:pic>
      <p:pic>
        <p:nvPicPr>
          <p:cNvPr id="609" name="Google Shape;609;p62"/>
          <p:cNvPicPr preferRelativeResize="0"/>
          <p:nvPr/>
        </p:nvPicPr>
        <p:blipFill rotWithShape="1">
          <a:blip r:embed="rId7">
            <a:alphaModFix/>
          </a:blip>
          <a:srcRect t="4086" b="4077"/>
          <a:stretch/>
        </p:blipFill>
        <p:spPr>
          <a:xfrm rot="9933982" flipH="1">
            <a:off x="275799" y="84096"/>
            <a:ext cx="876257" cy="1106857"/>
          </a:xfrm>
          <a:prstGeom prst="rect">
            <a:avLst/>
          </a:prstGeom>
          <a:noFill/>
          <a:ln>
            <a:noFill/>
          </a:ln>
          <a:effectLst>
            <a:outerShdw blurRad="285750" dist="95250" dir="6000000" algn="bl" rotWithShape="0">
              <a:schemeClr val="dk1">
                <a:alpha val="20000"/>
              </a:schemeClr>
            </a:outerShdw>
          </a:effectLst>
        </p:spPr>
      </p:pic>
      <p:pic>
        <p:nvPicPr>
          <p:cNvPr id="610" name="Google Shape;610;p62"/>
          <p:cNvPicPr preferRelativeResize="0"/>
          <p:nvPr/>
        </p:nvPicPr>
        <p:blipFill rotWithShape="1">
          <a:blip r:embed="rId8">
            <a:alphaModFix/>
          </a:blip>
          <a:srcRect t="485" b="485"/>
          <a:stretch/>
        </p:blipFill>
        <p:spPr>
          <a:xfrm rot="-2994105">
            <a:off x="-652282" y="4463494"/>
            <a:ext cx="1406004" cy="980212"/>
          </a:xfrm>
          <a:prstGeom prst="rect">
            <a:avLst/>
          </a:prstGeom>
          <a:noFill/>
          <a:ln>
            <a:noFill/>
          </a:ln>
          <a:effectLst>
            <a:outerShdw blurRad="285750" dist="95250" dir="6000000" algn="bl" rotWithShape="0">
              <a:schemeClr val="dk1">
                <a:alpha val="20000"/>
              </a:schemeClr>
            </a:outerShdw>
          </a:effectLst>
        </p:spPr>
      </p:pic>
      <p:pic>
        <p:nvPicPr>
          <p:cNvPr id="611" name="Google Shape;611;p62"/>
          <p:cNvPicPr preferRelativeResize="0"/>
          <p:nvPr/>
        </p:nvPicPr>
        <p:blipFill rotWithShape="1">
          <a:blip r:embed="rId9">
            <a:alphaModFix/>
          </a:blip>
          <a:srcRect t="4782" b="7305"/>
          <a:stretch/>
        </p:blipFill>
        <p:spPr>
          <a:xfrm rot="-4756330" flipH="1">
            <a:off x="4127201" y="3718176"/>
            <a:ext cx="1104044" cy="1285676"/>
          </a:xfrm>
          <a:prstGeom prst="rect">
            <a:avLst/>
          </a:prstGeom>
          <a:noFill/>
          <a:ln>
            <a:noFill/>
          </a:ln>
          <a:effectLst>
            <a:outerShdw blurRad="285750" dist="95250" dir="6000000" algn="bl" rotWithShape="0">
              <a:schemeClr val="dk1">
                <a:alpha val="20000"/>
              </a:scheme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555AB-9033-3161-E8FB-E32B5A7E239F}"/>
              </a:ext>
            </a:extLst>
          </p:cNvPr>
          <p:cNvSpPr/>
          <p:nvPr/>
        </p:nvSpPr>
        <p:spPr>
          <a:xfrm>
            <a:off x="253602" y="239651"/>
            <a:ext cx="8636793" cy="4579143"/>
          </a:xfrm>
          <a:prstGeom prst="rect">
            <a:avLst/>
          </a:prstGeom>
          <a:solidFill>
            <a:srgbClr val="F5F5F7"/>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5F5F7"/>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Diagram 4">
            <a:extLst>
              <a:ext uri="{FF2B5EF4-FFF2-40B4-BE49-F238E27FC236}">
                <a16:creationId xmlns:a16="http://schemas.microsoft.com/office/drawing/2014/main" id="{F81F4BA8-9F79-B11F-07DB-4B2637809159}"/>
              </a:ext>
            </a:extLst>
          </p:cNvPr>
          <p:cNvGraphicFramePr/>
          <p:nvPr>
            <p:extLst>
              <p:ext uri="{D42A27DB-BD31-4B8C-83A1-F6EECF244321}">
                <p14:modId xmlns:p14="http://schemas.microsoft.com/office/powerpoint/2010/main" val="2656182922"/>
              </p:ext>
            </p:extLst>
          </p:nvPr>
        </p:nvGraphicFramePr>
        <p:xfrm>
          <a:off x="316345" y="643263"/>
          <a:ext cx="6452591" cy="3572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063">
            <a:extLst>
              <a:ext uri="{FF2B5EF4-FFF2-40B4-BE49-F238E27FC236}">
                <a16:creationId xmlns:a16="http://schemas.microsoft.com/office/drawing/2014/main" id="{F51D3BFD-6AAC-7AB8-924F-76BA56A05634}"/>
              </a:ext>
            </a:extLst>
          </p:cNvPr>
          <p:cNvPicPr>
            <a:picLocks noChangeAspect="1"/>
          </p:cNvPicPr>
          <p:nvPr/>
        </p:nvPicPr>
        <p:blipFill>
          <a:blip r:embed="rId7"/>
          <a:stretch>
            <a:fillRect/>
          </a:stretch>
        </p:blipFill>
        <p:spPr>
          <a:xfrm>
            <a:off x="6982989" y="2545803"/>
            <a:ext cx="1871561" cy="1692389"/>
          </a:xfrm>
          <a:prstGeom prst="rect">
            <a:avLst/>
          </a:prstGeom>
        </p:spPr>
      </p:pic>
      <p:pic>
        <p:nvPicPr>
          <p:cNvPr id="67" name="Picture 67">
            <a:extLst>
              <a:ext uri="{FF2B5EF4-FFF2-40B4-BE49-F238E27FC236}">
                <a16:creationId xmlns:a16="http://schemas.microsoft.com/office/drawing/2014/main" id="{30AAEE1B-5FBE-523B-6433-AE017BA6DE38}"/>
              </a:ext>
            </a:extLst>
          </p:cNvPr>
          <p:cNvPicPr>
            <a:picLocks noChangeAspect="1"/>
          </p:cNvPicPr>
          <p:nvPr/>
        </p:nvPicPr>
        <p:blipFill>
          <a:blip r:embed="rId8"/>
          <a:stretch>
            <a:fillRect/>
          </a:stretch>
        </p:blipFill>
        <p:spPr>
          <a:xfrm>
            <a:off x="6987101" y="476524"/>
            <a:ext cx="1900341" cy="1896229"/>
          </a:xfrm>
          <a:prstGeom prst="rect">
            <a:avLst/>
          </a:prstGeom>
        </p:spPr>
      </p:pic>
      <p:pic>
        <p:nvPicPr>
          <p:cNvPr id="4" name="Picture 3">
            <a:extLst>
              <a:ext uri="{FF2B5EF4-FFF2-40B4-BE49-F238E27FC236}">
                <a16:creationId xmlns:a16="http://schemas.microsoft.com/office/drawing/2014/main" id="{4C1AFF69-F393-7D63-3AEC-BA239F0D1DB0}"/>
              </a:ext>
            </a:extLst>
          </p:cNvPr>
          <p:cNvPicPr>
            <a:picLocks noChangeAspect="1"/>
          </p:cNvPicPr>
          <p:nvPr/>
        </p:nvPicPr>
        <p:blipFill>
          <a:blip r:embed="rId9"/>
          <a:stretch>
            <a:fillRect/>
          </a:stretch>
        </p:blipFill>
        <p:spPr>
          <a:xfrm>
            <a:off x="5360021" y="4081191"/>
            <a:ext cx="1367581" cy="675618"/>
          </a:xfrm>
          <a:prstGeom prst="rect">
            <a:avLst/>
          </a:prstGeom>
        </p:spPr>
      </p:pic>
      <p:pic>
        <p:nvPicPr>
          <p:cNvPr id="8" name="Picture 7">
            <a:extLst>
              <a:ext uri="{FF2B5EF4-FFF2-40B4-BE49-F238E27FC236}">
                <a16:creationId xmlns:a16="http://schemas.microsoft.com/office/drawing/2014/main" id="{91F944BF-7C5E-BC1A-9F7A-C13D6FA75786}"/>
              </a:ext>
            </a:extLst>
          </p:cNvPr>
          <p:cNvPicPr>
            <a:picLocks noChangeAspect="1"/>
          </p:cNvPicPr>
          <p:nvPr/>
        </p:nvPicPr>
        <p:blipFill>
          <a:blip r:embed="rId10"/>
          <a:stretch>
            <a:fillRect/>
          </a:stretch>
        </p:blipFill>
        <p:spPr>
          <a:xfrm>
            <a:off x="858500" y="4081191"/>
            <a:ext cx="3981129" cy="588121"/>
          </a:xfrm>
          <a:prstGeom prst="rect">
            <a:avLst/>
          </a:prstGeom>
        </p:spPr>
      </p:pic>
    </p:spTree>
    <p:extLst>
      <p:ext uri="{BB962C8B-B14F-4D97-AF65-F5344CB8AC3E}">
        <p14:creationId xmlns:p14="http://schemas.microsoft.com/office/powerpoint/2010/main" val="3572059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3"/>
        <p:cNvGrpSpPr/>
        <p:nvPr/>
      </p:nvGrpSpPr>
      <p:grpSpPr>
        <a:xfrm>
          <a:off x="0" y="0"/>
          <a:ext cx="0" cy="0"/>
          <a:chOff x="0" y="0"/>
          <a:chExt cx="0" cy="0"/>
        </a:xfrm>
      </p:grpSpPr>
      <p:pic>
        <p:nvPicPr>
          <p:cNvPr id="2" name="Picture 1">
            <a:extLst>
              <a:ext uri="{FF2B5EF4-FFF2-40B4-BE49-F238E27FC236}">
                <a16:creationId xmlns:a16="http://schemas.microsoft.com/office/drawing/2014/main" id="{705A4A61-0B7D-9EAB-D9EA-F016502B3C94}"/>
              </a:ext>
            </a:extLst>
          </p:cNvPr>
          <p:cNvPicPr>
            <a:picLocks noChangeAspect="1"/>
          </p:cNvPicPr>
          <p:nvPr/>
        </p:nvPicPr>
        <p:blipFill rotWithShape="1">
          <a:blip r:embed="rId3"/>
          <a:srcRect l="12974" t="32222" r="32981"/>
          <a:stretch/>
        </p:blipFill>
        <p:spPr>
          <a:xfrm>
            <a:off x="3737917" y="214533"/>
            <a:ext cx="5150644" cy="4542515"/>
          </a:xfrm>
          <a:prstGeom prst="rect">
            <a:avLst/>
          </a:prstGeom>
        </p:spPr>
      </p:pic>
      <p:sp>
        <p:nvSpPr>
          <p:cNvPr id="325" name="Google Shape;325;p49"/>
          <p:cNvSpPr txBox="1">
            <a:spLocks noGrp="1"/>
          </p:cNvSpPr>
          <p:nvPr>
            <p:ph type="title"/>
          </p:nvPr>
        </p:nvSpPr>
        <p:spPr>
          <a:xfrm>
            <a:off x="329063" y="1841211"/>
            <a:ext cx="3294262" cy="1761116"/>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Target Audience</a:t>
            </a:r>
          </a:p>
        </p:txBody>
      </p:sp>
      <p:pic>
        <p:nvPicPr>
          <p:cNvPr id="327" name="Google Shape;327;p49"/>
          <p:cNvPicPr preferRelativeResize="0"/>
          <p:nvPr/>
        </p:nvPicPr>
        <p:blipFill rotWithShape="1">
          <a:blip r:embed="rId4">
            <a:alphaModFix/>
          </a:blip>
          <a:srcRect t="14869" b="8526"/>
          <a:stretch/>
        </p:blipFill>
        <p:spPr>
          <a:xfrm rot="4093547">
            <a:off x="2126025" y="167651"/>
            <a:ext cx="1302178" cy="1204752"/>
          </a:xfrm>
          <a:prstGeom prst="rect">
            <a:avLst/>
          </a:prstGeom>
          <a:noFill/>
          <a:ln>
            <a:noFill/>
          </a:ln>
          <a:effectLst>
            <a:outerShdw blurRad="285750" dist="95250" dir="6000000" algn="bl" rotWithShape="0">
              <a:schemeClr val="dk1">
                <a:alpha val="20000"/>
              </a:schemeClr>
            </a:outerShdw>
          </a:effectLst>
        </p:spPr>
      </p:pic>
      <p:pic>
        <p:nvPicPr>
          <p:cNvPr id="328" name="Google Shape;328;p49"/>
          <p:cNvPicPr preferRelativeResize="0"/>
          <p:nvPr/>
        </p:nvPicPr>
        <p:blipFill rotWithShape="1">
          <a:blip r:embed="rId5">
            <a:alphaModFix/>
          </a:blip>
          <a:srcRect t="10071"/>
          <a:stretch/>
        </p:blipFill>
        <p:spPr>
          <a:xfrm>
            <a:off x="7848303" y="78826"/>
            <a:ext cx="1361475" cy="1382401"/>
          </a:xfrm>
          <a:prstGeom prst="rect">
            <a:avLst/>
          </a:prstGeom>
          <a:noFill/>
          <a:ln>
            <a:noFill/>
          </a:ln>
          <a:effectLst>
            <a:outerShdw blurRad="285750" dist="95250" dir="6000000" algn="bl" rotWithShape="0">
              <a:schemeClr val="dk1">
                <a:alpha val="20000"/>
              </a:schemeClr>
            </a:outerShdw>
          </a:effectLst>
        </p:spPr>
      </p:pic>
      <p:pic>
        <p:nvPicPr>
          <p:cNvPr id="329" name="Google Shape;329;p49"/>
          <p:cNvPicPr preferRelativeResize="0"/>
          <p:nvPr/>
        </p:nvPicPr>
        <p:blipFill rotWithShape="1">
          <a:blip r:embed="rId6">
            <a:alphaModFix/>
          </a:blip>
          <a:srcRect l="4396" r="4387"/>
          <a:stretch/>
        </p:blipFill>
        <p:spPr>
          <a:xfrm>
            <a:off x="4802410" y="3863875"/>
            <a:ext cx="1231265" cy="950324"/>
          </a:xfrm>
          <a:prstGeom prst="rect">
            <a:avLst/>
          </a:prstGeom>
          <a:noFill/>
          <a:ln>
            <a:noFill/>
          </a:ln>
          <a:effectLst>
            <a:outerShdw blurRad="285750" dist="95250" dir="6000000" algn="bl" rotWithShape="0">
              <a:schemeClr val="dk1">
                <a:alpha val="20000"/>
              </a:schemeClr>
            </a:outerShdw>
          </a:effectLst>
        </p:spPr>
      </p:pic>
    </p:spTree>
    <p:extLst>
      <p:ext uri="{BB962C8B-B14F-4D97-AF65-F5344CB8AC3E}">
        <p14:creationId xmlns:p14="http://schemas.microsoft.com/office/powerpoint/2010/main" val="1556976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555AB-9033-3161-E8FB-E32B5A7E239F}"/>
              </a:ext>
            </a:extLst>
          </p:cNvPr>
          <p:cNvSpPr/>
          <p:nvPr/>
        </p:nvSpPr>
        <p:spPr>
          <a:xfrm>
            <a:off x="253603" y="252470"/>
            <a:ext cx="8636793" cy="4579143"/>
          </a:xfrm>
          <a:prstGeom prst="rect">
            <a:avLst/>
          </a:prstGeom>
          <a:solidFill>
            <a:srgbClr val="F5F5F7"/>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5F5F7"/>
              </a:solidFill>
            </a:endParaRPr>
          </a:p>
        </p:txBody>
      </p:sp>
      <p:pic>
        <p:nvPicPr>
          <p:cNvPr id="3" name="Picture 2">
            <a:extLst>
              <a:ext uri="{FF2B5EF4-FFF2-40B4-BE49-F238E27FC236}">
                <a16:creationId xmlns:a16="http://schemas.microsoft.com/office/drawing/2014/main" id="{02686B95-A29C-0720-46D0-FD5C4A761997}"/>
              </a:ext>
            </a:extLst>
          </p:cNvPr>
          <p:cNvPicPr>
            <a:picLocks noChangeAspect="1"/>
          </p:cNvPicPr>
          <p:nvPr/>
        </p:nvPicPr>
        <p:blipFill>
          <a:blip r:embed="rId2"/>
          <a:stretch>
            <a:fillRect/>
          </a:stretch>
        </p:blipFill>
        <p:spPr>
          <a:xfrm>
            <a:off x="3841577" y="1072794"/>
            <a:ext cx="4536281" cy="29384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035886A4-3580-31D8-D900-D1E0DB972BF0}"/>
              </a:ext>
            </a:extLst>
          </p:cNvPr>
          <p:cNvSpPr txBox="1"/>
          <p:nvPr/>
        </p:nvSpPr>
        <p:spPr>
          <a:xfrm>
            <a:off x="554832" y="802493"/>
            <a:ext cx="3103504" cy="3479094"/>
          </a:xfrm>
          <a:prstGeom prst="rect">
            <a:avLst/>
          </a:prstGeom>
          <a:noFill/>
          <a:ln>
            <a:noFill/>
          </a:ln>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 Homeowners</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 Renters</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 Home buyers</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 DIY enthusiasts</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 Design-conscious consumers</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 Busy professionals</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 Interior Designers</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 First-time buyers</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984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3"/>
        <p:cNvGrpSpPr/>
        <p:nvPr/>
      </p:nvGrpSpPr>
      <p:grpSpPr>
        <a:xfrm>
          <a:off x="0" y="0"/>
          <a:ext cx="0" cy="0"/>
          <a:chOff x="0" y="0"/>
          <a:chExt cx="0" cy="0"/>
        </a:xfrm>
      </p:grpSpPr>
      <p:sp>
        <p:nvSpPr>
          <p:cNvPr id="325" name="Google Shape;325;p49"/>
          <p:cNvSpPr txBox="1">
            <a:spLocks noGrp="1"/>
          </p:cNvSpPr>
          <p:nvPr>
            <p:ph type="title"/>
          </p:nvPr>
        </p:nvSpPr>
        <p:spPr>
          <a:xfrm>
            <a:off x="1024843" y="2003944"/>
            <a:ext cx="3067834" cy="643800"/>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Design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Process</a:t>
            </a:r>
          </a:p>
        </p:txBody>
      </p:sp>
      <p:pic>
        <p:nvPicPr>
          <p:cNvPr id="327" name="Google Shape;327;p49"/>
          <p:cNvPicPr preferRelativeResize="0"/>
          <p:nvPr/>
        </p:nvPicPr>
        <p:blipFill rotWithShape="1">
          <a:blip r:embed="rId3">
            <a:alphaModFix/>
          </a:blip>
          <a:srcRect t="14869" b="8526"/>
          <a:stretch/>
        </p:blipFill>
        <p:spPr>
          <a:xfrm rot="4093547">
            <a:off x="2126025" y="167651"/>
            <a:ext cx="1302178" cy="1204752"/>
          </a:xfrm>
          <a:prstGeom prst="rect">
            <a:avLst/>
          </a:prstGeom>
          <a:noFill/>
          <a:ln>
            <a:noFill/>
          </a:ln>
          <a:effectLst>
            <a:outerShdw blurRad="285750" dist="95250" dir="6000000" algn="bl" rotWithShape="0">
              <a:schemeClr val="dk1">
                <a:alpha val="20000"/>
              </a:schemeClr>
            </a:outerShdw>
          </a:effectLst>
        </p:spPr>
      </p:pic>
      <p:pic>
        <p:nvPicPr>
          <p:cNvPr id="3" name="Picture 2">
            <a:extLst>
              <a:ext uri="{FF2B5EF4-FFF2-40B4-BE49-F238E27FC236}">
                <a16:creationId xmlns:a16="http://schemas.microsoft.com/office/drawing/2014/main" id="{9F098BAB-A595-7D49-D038-9581FA7DD4B2}"/>
              </a:ext>
            </a:extLst>
          </p:cNvPr>
          <p:cNvPicPr>
            <a:picLocks noChangeAspect="1"/>
          </p:cNvPicPr>
          <p:nvPr/>
        </p:nvPicPr>
        <p:blipFill>
          <a:blip r:embed="rId4"/>
          <a:stretch>
            <a:fillRect/>
          </a:stretch>
        </p:blipFill>
        <p:spPr>
          <a:xfrm>
            <a:off x="4441421" y="1010313"/>
            <a:ext cx="4462665" cy="3315123"/>
          </a:xfrm>
          <a:prstGeom prst="rect">
            <a:avLst/>
          </a:prstGeom>
        </p:spPr>
      </p:pic>
      <p:pic>
        <p:nvPicPr>
          <p:cNvPr id="328" name="Google Shape;328;p49"/>
          <p:cNvPicPr preferRelativeResize="0"/>
          <p:nvPr/>
        </p:nvPicPr>
        <p:blipFill rotWithShape="1">
          <a:blip r:embed="rId5">
            <a:alphaModFix/>
          </a:blip>
          <a:srcRect t="10071"/>
          <a:stretch/>
        </p:blipFill>
        <p:spPr>
          <a:xfrm>
            <a:off x="5352937" y="641674"/>
            <a:ext cx="1361475" cy="1382401"/>
          </a:xfrm>
          <a:prstGeom prst="rect">
            <a:avLst/>
          </a:prstGeom>
          <a:noFill/>
          <a:ln>
            <a:noFill/>
          </a:ln>
          <a:effectLst>
            <a:outerShdw blurRad="285750" dist="95250" dir="6000000" algn="bl" rotWithShape="0">
              <a:schemeClr val="dk1">
                <a:alpha val="20000"/>
              </a:schemeClr>
            </a:outerShdw>
          </a:effectLst>
        </p:spPr>
      </p:pic>
      <p:pic>
        <p:nvPicPr>
          <p:cNvPr id="329" name="Google Shape;329;p49"/>
          <p:cNvPicPr preferRelativeResize="0"/>
          <p:nvPr/>
        </p:nvPicPr>
        <p:blipFill rotWithShape="1">
          <a:blip r:embed="rId6">
            <a:alphaModFix/>
          </a:blip>
          <a:srcRect l="4396" r="4387"/>
          <a:stretch/>
        </p:blipFill>
        <p:spPr>
          <a:xfrm>
            <a:off x="4802410" y="3863875"/>
            <a:ext cx="1231265" cy="950324"/>
          </a:xfrm>
          <a:prstGeom prst="rect">
            <a:avLst/>
          </a:prstGeom>
          <a:noFill/>
          <a:ln>
            <a:noFill/>
          </a:ln>
          <a:effectLst>
            <a:outerShdw blurRad="285750" dist="95250" dir="6000000" algn="bl" rotWithShape="0">
              <a:schemeClr val="dk1">
                <a:alpha val="20000"/>
              </a:schemeClr>
            </a:outerShdw>
          </a:effectLst>
        </p:spPr>
      </p:pic>
    </p:spTree>
    <p:extLst>
      <p:ext uri="{BB962C8B-B14F-4D97-AF65-F5344CB8AC3E}">
        <p14:creationId xmlns:p14="http://schemas.microsoft.com/office/powerpoint/2010/main" val="2281058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555AB-9033-3161-E8FB-E32B5A7E239F}"/>
              </a:ext>
            </a:extLst>
          </p:cNvPr>
          <p:cNvSpPr/>
          <p:nvPr/>
        </p:nvSpPr>
        <p:spPr>
          <a:xfrm>
            <a:off x="253601" y="220301"/>
            <a:ext cx="8636793" cy="4579143"/>
          </a:xfrm>
          <a:prstGeom prst="rect">
            <a:avLst/>
          </a:prstGeom>
          <a:solidFill>
            <a:srgbClr val="F5F5F7"/>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5F5F7"/>
              </a:solidFill>
            </a:endParaRPr>
          </a:p>
        </p:txBody>
      </p:sp>
      <p:pic>
        <p:nvPicPr>
          <p:cNvPr id="5" name="Picture 4" descr="A picture containing accessory&#10;&#10;Description automatically generated">
            <a:extLst>
              <a:ext uri="{FF2B5EF4-FFF2-40B4-BE49-F238E27FC236}">
                <a16:creationId xmlns:a16="http://schemas.microsoft.com/office/drawing/2014/main" id="{0AE6A874-1D70-F98E-10C4-1F5CA8CEFB5F}"/>
              </a:ext>
            </a:extLst>
          </p:cNvPr>
          <p:cNvPicPr>
            <a:picLocks noChangeAspect="1"/>
          </p:cNvPicPr>
          <p:nvPr/>
        </p:nvPicPr>
        <p:blipFill>
          <a:blip r:embed="rId2"/>
          <a:stretch>
            <a:fillRect/>
          </a:stretch>
        </p:blipFill>
        <p:spPr>
          <a:xfrm>
            <a:off x="3740426" y="477370"/>
            <a:ext cx="611566" cy="544574"/>
          </a:xfrm>
          <a:prstGeom prst="rect">
            <a:avLst/>
          </a:prstGeom>
        </p:spPr>
      </p:pic>
      <p:pic>
        <p:nvPicPr>
          <p:cNvPr id="6" name="Picture 5" descr="A picture containing dark, red&#10;&#10;Description automatically generated">
            <a:extLst>
              <a:ext uri="{FF2B5EF4-FFF2-40B4-BE49-F238E27FC236}">
                <a16:creationId xmlns:a16="http://schemas.microsoft.com/office/drawing/2014/main" id="{DA52832A-F407-FC74-7954-2472A3862B40}"/>
              </a:ext>
            </a:extLst>
          </p:cNvPr>
          <p:cNvPicPr>
            <a:picLocks noChangeAspect="1"/>
          </p:cNvPicPr>
          <p:nvPr/>
        </p:nvPicPr>
        <p:blipFill>
          <a:blip r:embed="rId3"/>
          <a:stretch>
            <a:fillRect/>
          </a:stretch>
        </p:blipFill>
        <p:spPr>
          <a:xfrm>
            <a:off x="6049229" y="1276764"/>
            <a:ext cx="705444" cy="667859"/>
          </a:xfrm>
          <a:prstGeom prst="rect">
            <a:avLst/>
          </a:prstGeom>
        </p:spPr>
      </p:pic>
      <p:pic>
        <p:nvPicPr>
          <p:cNvPr id="8" name="Picture 7" descr="A picture containing holding, person, hand, dark&#10;&#10;Description automatically generated">
            <a:extLst>
              <a:ext uri="{FF2B5EF4-FFF2-40B4-BE49-F238E27FC236}">
                <a16:creationId xmlns:a16="http://schemas.microsoft.com/office/drawing/2014/main" id="{D4738673-A720-5056-7327-91593370A78A}"/>
              </a:ext>
            </a:extLst>
          </p:cNvPr>
          <p:cNvPicPr>
            <a:picLocks noChangeAspect="1"/>
          </p:cNvPicPr>
          <p:nvPr/>
        </p:nvPicPr>
        <p:blipFill>
          <a:blip r:embed="rId4"/>
          <a:stretch>
            <a:fillRect/>
          </a:stretch>
        </p:blipFill>
        <p:spPr>
          <a:xfrm>
            <a:off x="1509620" y="1089408"/>
            <a:ext cx="952338" cy="790781"/>
          </a:xfrm>
          <a:prstGeom prst="rect">
            <a:avLst/>
          </a:prstGeom>
        </p:spPr>
      </p:pic>
      <p:pic>
        <p:nvPicPr>
          <p:cNvPr id="9" name="Picture 8" descr="A hand holding a light bulb&#10;&#10;Description automatically generated with medium confidence">
            <a:extLst>
              <a:ext uri="{FF2B5EF4-FFF2-40B4-BE49-F238E27FC236}">
                <a16:creationId xmlns:a16="http://schemas.microsoft.com/office/drawing/2014/main" id="{EF17D726-2B94-ED7C-7B16-8E1BDEFEA3D6}"/>
              </a:ext>
            </a:extLst>
          </p:cNvPr>
          <p:cNvPicPr>
            <a:picLocks noChangeAspect="1"/>
          </p:cNvPicPr>
          <p:nvPr/>
        </p:nvPicPr>
        <p:blipFill>
          <a:blip r:embed="rId5"/>
          <a:stretch>
            <a:fillRect/>
          </a:stretch>
        </p:blipFill>
        <p:spPr>
          <a:xfrm>
            <a:off x="6051568" y="2418435"/>
            <a:ext cx="811770" cy="763642"/>
          </a:xfrm>
          <a:prstGeom prst="rect">
            <a:avLst/>
          </a:prstGeom>
        </p:spPr>
      </p:pic>
      <p:pic>
        <p:nvPicPr>
          <p:cNvPr id="10" name="Picture 9" descr="A person holding a tablet&#10;&#10;Description automatically generated with low confidence">
            <a:extLst>
              <a:ext uri="{FF2B5EF4-FFF2-40B4-BE49-F238E27FC236}">
                <a16:creationId xmlns:a16="http://schemas.microsoft.com/office/drawing/2014/main" id="{A8644A57-89AA-C64E-7D0A-20FAC6ABD2C2}"/>
              </a:ext>
            </a:extLst>
          </p:cNvPr>
          <p:cNvPicPr>
            <a:picLocks noChangeAspect="1"/>
          </p:cNvPicPr>
          <p:nvPr/>
        </p:nvPicPr>
        <p:blipFill>
          <a:blip r:embed="rId6"/>
          <a:stretch>
            <a:fillRect/>
          </a:stretch>
        </p:blipFill>
        <p:spPr>
          <a:xfrm>
            <a:off x="1531296" y="2493790"/>
            <a:ext cx="1012876" cy="869994"/>
          </a:xfrm>
          <a:prstGeom prst="rect">
            <a:avLst/>
          </a:prstGeom>
        </p:spPr>
      </p:pic>
      <p:sp>
        <p:nvSpPr>
          <p:cNvPr id="11" name="TextBox 10">
            <a:extLst>
              <a:ext uri="{FF2B5EF4-FFF2-40B4-BE49-F238E27FC236}">
                <a16:creationId xmlns:a16="http://schemas.microsoft.com/office/drawing/2014/main" id="{5CE80F75-63C4-7ABF-E27F-9964C968B043}"/>
              </a:ext>
            </a:extLst>
          </p:cNvPr>
          <p:cNvSpPr txBox="1"/>
          <p:nvPr/>
        </p:nvSpPr>
        <p:spPr>
          <a:xfrm>
            <a:off x="4391829" y="474605"/>
            <a:ext cx="1545266"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n-lt"/>
                <a:ea typeface="Calibri" panose="020F0502020204030204" pitchFamily="34" charset="0"/>
                <a:cs typeface="Calibri" panose="020F0502020204030204" pitchFamily="34" charset="0"/>
              </a:rPr>
              <a:t>User Research</a:t>
            </a:r>
          </a:p>
          <a:p>
            <a:pPr marL="171450" indent="-171450">
              <a:buFont typeface="Arial" panose="020B0604020202020204" pitchFamily="34" charset="0"/>
              <a:buChar char="•"/>
            </a:pPr>
            <a:r>
              <a:rPr lang="en-US" sz="1200" dirty="0">
                <a:latin typeface="+mn-lt"/>
                <a:ea typeface="Calibri" panose="020F0502020204030204" pitchFamily="34" charset="0"/>
                <a:cs typeface="Calibri" panose="020F0502020204030204" pitchFamily="34" charset="0"/>
              </a:rPr>
              <a:t>User Interviews</a:t>
            </a:r>
          </a:p>
        </p:txBody>
      </p:sp>
      <p:sp>
        <p:nvSpPr>
          <p:cNvPr id="16" name="Oval 15">
            <a:extLst>
              <a:ext uri="{FF2B5EF4-FFF2-40B4-BE49-F238E27FC236}">
                <a16:creationId xmlns:a16="http://schemas.microsoft.com/office/drawing/2014/main" id="{B5C9211B-C147-1C29-5A10-DB8C8FECFB2D}"/>
              </a:ext>
            </a:extLst>
          </p:cNvPr>
          <p:cNvSpPr/>
          <p:nvPr/>
        </p:nvSpPr>
        <p:spPr>
          <a:xfrm>
            <a:off x="2920589" y="1529809"/>
            <a:ext cx="2858375" cy="2730884"/>
          </a:xfrm>
          <a:prstGeom prst="ellipse">
            <a:avLst/>
          </a:prstGeom>
          <a:no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57A5D44-EDEE-F559-298D-0372D9EA9023}"/>
              </a:ext>
            </a:extLst>
          </p:cNvPr>
          <p:cNvSpPr txBox="1"/>
          <p:nvPr/>
        </p:nvSpPr>
        <p:spPr>
          <a:xfrm>
            <a:off x="357736" y="1396813"/>
            <a:ext cx="1047749"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n-lt"/>
                <a:ea typeface="Calibri" panose="020F0502020204030204" pitchFamily="34" charset="0"/>
                <a:cs typeface="Calibri" panose="020F0502020204030204" pitchFamily="34" charset="0"/>
              </a:rPr>
              <a:t>Usability Testing</a:t>
            </a:r>
          </a:p>
        </p:txBody>
      </p:sp>
      <p:sp>
        <p:nvSpPr>
          <p:cNvPr id="13" name="TextBox 12">
            <a:extLst>
              <a:ext uri="{FF2B5EF4-FFF2-40B4-BE49-F238E27FC236}">
                <a16:creationId xmlns:a16="http://schemas.microsoft.com/office/drawing/2014/main" id="{836936C9-490F-8069-3CA6-8942016529C0}"/>
              </a:ext>
            </a:extLst>
          </p:cNvPr>
          <p:cNvSpPr txBox="1"/>
          <p:nvPr/>
        </p:nvSpPr>
        <p:spPr>
          <a:xfrm>
            <a:off x="6703794" y="1396813"/>
            <a:ext cx="1807535"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n-lt"/>
                <a:ea typeface="Calibri" panose="020F0502020204030204" pitchFamily="34" charset="0"/>
                <a:cs typeface="Calibri" panose="020F0502020204030204" pitchFamily="34" charset="0"/>
              </a:rPr>
              <a:t>Problem Statement</a:t>
            </a:r>
          </a:p>
          <a:p>
            <a:pPr marL="171450" indent="-171450">
              <a:buFont typeface="Arial" panose="020B0604020202020204" pitchFamily="34" charset="0"/>
              <a:buChar char="•"/>
            </a:pPr>
            <a:r>
              <a:rPr lang="en-US" sz="1200" dirty="0">
                <a:latin typeface="+mn-lt"/>
                <a:ea typeface="Calibri" panose="020F0502020204030204" pitchFamily="34" charset="0"/>
                <a:cs typeface="Calibri" panose="020F0502020204030204" pitchFamily="34" charset="0"/>
              </a:rPr>
              <a:t>Persona</a:t>
            </a:r>
          </a:p>
        </p:txBody>
      </p:sp>
      <p:sp>
        <p:nvSpPr>
          <p:cNvPr id="14" name="TextBox 13">
            <a:extLst>
              <a:ext uri="{FF2B5EF4-FFF2-40B4-BE49-F238E27FC236}">
                <a16:creationId xmlns:a16="http://schemas.microsoft.com/office/drawing/2014/main" id="{9E9A6D53-2A74-3D9A-7230-BBE3B9C3E138}"/>
              </a:ext>
            </a:extLst>
          </p:cNvPr>
          <p:cNvSpPr txBox="1"/>
          <p:nvPr/>
        </p:nvSpPr>
        <p:spPr>
          <a:xfrm>
            <a:off x="6703794" y="2516247"/>
            <a:ext cx="1935126"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n-lt"/>
                <a:ea typeface="Calibri" panose="020F0502020204030204" pitchFamily="34" charset="0"/>
                <a:cs typeface="Calibri" panose="020F0502020204030204" pitchFamily="34" charset="0"/>
              </a:rPr>
              <a:t>User Flow</a:t>
            </a:r>
          </a:p>
          <a:p>
            <a:pPr marL="171450" indent="-171450">
              <a:buFont typeface="Arial" panose="020B0604020202020204" pitchFamily="34" charset="0"/>
              <a:buChar char="•"/>
            </a:pPr>
            <a:r>
              <a:rPr lang="en-US" sz="1200" dirty="0">
                <a:latin typeface="+mn-lt"/>
                <a:ea typeface="Calibri" panose="020F0502020204030204" pitchFamily="34" charset="0"/>
                <a:cs typeface="Calibri" panose="020F0502020204030204" pitchFamily="34" charset="0"/>
              </a:rPr>
              <a:t>Information Architecture</a:t>
            </a:r>
          </a:p>
        </p:txBody>
      </p:sp>
      <p:sp>
        <p:nvSpPr>
          <p:cNvPr id="15" name="TextBox 14">
            <a:extLst>
              <a:ext uri="{FF2B5EF4-FFF2-40B4-BE49-F238E27FC236}">
                <a16:creationId xmlns:a16="http://schemas.microsoft.com/office/drawing/2014/main" id="{AC5DEDF6-A497-90AC-168B-12785C6A0D84}"/>
              </a:ext>
            </a:extLst>
          </p:cNvPr>
          <p:cNvSpPr txBox="1"/>
          <p:nvPr/>
        </p:nvSpPr>
        <p:spPr>
          <a:xfrm>
            <a:off x="403169" y="2456669"/>
            <a:ext cx="1249681"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n-lt"/>
                <a:ea typeface="Calibri" panose="020F0502020204030204" pitchFamily="34" charset="0"/>
                <a:cs typeface="Calibri" panose="020F0502020204030204" pitchFamily="34" charset="0"/>
              </a:rPr>
              <a:t>Wireframes</a:t>
            </a:r>
          </a:p>
          <a:p>
            <a:pPr marL="171450" indent="-171450">
              <a:buFont typeface="Arial" panose="020B0604020202020204" pitchFamily="34" charset="0"/>
              <a:buChar char="•"/>
            </a:pPr>
            <a:r>
              <a:rPr lang="en-US" sz="1200" dirty="0">
                <a:latin typeface="+mn-lt"/>
                <a:ea typeface="Calibri" panose="020F0502020204030204" pitchFamily="34" charset="0"/>
                <a:cs typeface="Calibri" panose="020F0502020204030204" pitchFamily="34" charset="0"/>
              </a:rPr>
              <a:t>Visual Design</a:t>
            </a:r>
          </a:p>
          <a:p>
            <a:pPr marL="171450" indent="-171450">
              <a:buFont typeface="Arial" panose="020B0604020202020204" pitchFamily="34" charset="0"/>
              <a:buChar char="•"/>
            </a:pPr>
            <a:r>
              <a:rPr lang="en-US" sz="1200" dirty="0">
                <a:latin typeface="+mn-lt"/>
                <a:ea typeface="Calibri" panose="020F0502020204030204" pitchFamily="34" charset="0"/>
                <a:cs typeface="Calibri" panose="020F0502020204030204" pitchFamily="34" charset="0"/>
              </a:rPr>
              <a:t>Prototypes</a:t>
            </a:r>
          </a:p>
        </p:txBody>
      </p:sp>
      <p:pic>
        <p:nvPicPr>
          <p:cNvPr id="7" name="Picture 6" descr="A toy figure holding a sign&#10;&#10;Description automatically generated with medium confidence">
            <a:extLst>
              <a:ext uri="{FF2B5EF4-FFF2-40B4-BE49-F238E27FC236}">
                <a16:creationId xmlns:a16="http://schemas.microsoft.com/office/drawing/2014/main" id="{2CC4583E-D3DF-C154-7E62-0D18D97FFF15}"/>
              </a:ext>
            </a:extLst>
          </p:cNvPr>
          <p:cNvPicPr>
            <a:picLocks noChangeAspect="1"/>
          </p:cNvPicPr>
          <p:nvPr/>
        </p:nvPicPr>
        <p:blipFill>
          <a:blip r:embed="rId7"/>
          <a:stretch>
            <a:fillRect/>
          </a:stretch>
        </p:blipFill>
        <p:spPr>
          <a:xfrm>
            <a:off x="3306878" y="1763144"/>
            <a:ext cx="2275382" cy="3353195"/>
          </a:xfrm>
          <a:prstGeom prst="rect">
            <a:avLst/>
          </a:prstGeom>
        </p:spPr>
      </p:pic>
      <p:sp>
        <p:nvSpPr>
          <p:cNvPr id="3" name="TextBox 2">
            <a:extLst>
              <a:ext uri="{FF2B5EF4-FFF2-40B4-BE49-F238E27FC236}">
                <a16:creationId xmlns:a16="http://schemas.microsoft.com/office/drawing/2014/main" id="{CC6FDC4E-63C3-6ADD-C1C3-1D91477E0ABB}"/>
              </a:ext>
            </a:extLst>
          </p:cNvPr>
          <p:cNvSpPr txBox="1"/>
          <p:nvPr/>
        </p:nvSpPr>
        <p:spPr>
          <a:xfrm>
            <a:off x="3569047" y="952628"/>
            <a:ext cx="1157012" cy="307777"/>
          </a:xfrm>
          <a:prstGeom prst="rect">
            <a:avLst/>
          </a:prstGeom>
          <a:noFill/>
          <a:ln>
            <a:noFill/>
          </a:ln>
        </p:spPr>
        <p:txBody>
          <a:bodyPr wrap="square" lIns="91440" tIns="45720" rIns="91440" bIns="45720" rtlCol="0" anchor="t">
            <a:spAutoFit/>
          </a:bodyPr>
          <a:lstStyle/>
          <a:p>
            <a:r>
              <a:rPr lang="en-IN" b="1" dirty="0">
                <a:latin typeface="+mn-lt"/>
                <a:ea typeface="Roboto"/>
              </a:rPr>
              <a:t>Empathize</a:t>
            </a:r>
          </a:p>
        </p:txBody>
      </p:sp>
      <p:sp>
        <p:nvSpPr>
          <p:cNvPr id="4" name="TextBox 3">
            <a:extLst>
              <a:ext uri="{FF2B5EF4-FFF2-40B4-BE49-F238E27FC236}">
                <a16:creationId xmlns:a16="http://schemas.microsoft.com/office/drawing/2014/main" id="{3C6ED359-083D-392D-6EC3-5460CB75715D}"/>
              </a:ext>
            </a:extLst>
          </p:cNvPr>
          <p:cNvSpPr txBox="1"/>
          <p:nvPr/>
        </p:nvSpPr>
        <p:spPr>
          <a:xfrm>
            <a:off x="6125288" y="1965730"/>
            <a:ext cx="766699" cy="307777"/>
          </a:xfrm>
          <a:prstGeom prst="rect">
            <a:avLst/>
          </a:prstGeom>
          <a:noFill/>
          <a:ln>
            <a:noFill/>
          </a:ln>
        </p:spPr>
        <p:txBody>
          <a:bodyPr wrap="square" lIns="91440" tIns="45720" rIns="91440" bIns="45720" rtlCol="0" anchor="t">
            <a:spAutoFit/>
          </a:bodyPr>
          <a:lstStyle/>
          <a:p>
            <a:r>
              <a:rPr lang="en-IN" b="1" dirty="0">
                <a:latin typeface="+mn-lt"/>
                <a:ea typeface="Roboto"/>
              </a:rPr>
              <a:t>Define</a:t>
            </a:r>
          </a:p>
        </p:txBody>
      </p:sp>
      <p:sp>
        <p:nvSpPr>
          <p:cNvPr id="17" name="TextBox 16">
            <a:extLst>
              <a:ext uri="{FF2B5EF4-FFF2-40B4-BE49-F238E27FC236}">
                <a16:creationId xmlns:a16="http://schemas.microsoft.com/office/drawing/2014/main" id="{C638A8AA-A54D-2024-5FEA-9C14D87F5ACC}"/>
              </a:ext>
            </a:extLst>
          </p:cNvPr>
          <p:cNvSpPr txBox="1"/>
          <p:nvPr/>
        </p:nvSpPr>
        <p:spPr>
          <a:xfrm>
            <a:off x="1652850" y="1944623"/>
            <a:ext cx="684471" cy="307777"/>
          </a:xfrm>
          <a:prstGeom prst="rect">
            <a:avLst/>
          </a:prstGeom>
          <a:noFill/>
          <a:ln>
            <a:noFill/>
          </a:ln>
        </p:spPr>
        <p:txBody>
          <a:bodyPr wrap="square" lIns="91440" tIns="45720" rIns="91440" bIns="45720" rtlCol="0" anchor="t">
            <a:spAutoFit/>
          </a:bodyPr>
          <a:lstStyle/>
          <a:p>
            <a:r>
              <a:rPr lang="en-IN" b="1" dirty="0">
                <a:latin typeface="+mn-lt"/>
                <a:ea typeface="Roboto"/>
              </a:rPr>
              <a:t>Test</a:t>
            </a:r>
          </a:p>
        </p:txBody>
      </p:sp>
      <p:sp>
        <p:nvSpPr>
          <p:cNvPr id="18" name="TextBox 17">
            <a:extLst>
              <a:ext uri="{FF2B5EF4-FFF2-40B4-BE49-F238E27FC236}">
                <a16:creationId xmlns:a16="http://schemas.microsoft.com/office/drawing/2014/main" id="{DD718E46-5F6C-04EE-C197-CD9476D378C7}"/>
              </a:ext>
            </a:extLst>
          </p:cNvPr>
          <p:cNvSpPr txBox="1"/>
          <p:nvPr/>
        </p:nvSpPr>
        <p:spPr>
          <a:xfrm>
            <a:off x="6125288" y="3230092"/>
            <a:ext cx="1157012" cy="307777"/>
          </a:xfrm>
          <a:prstGeom prst="rect">
            <a:avLst/>
          </a:prstGeom>
          <a:noFill/>
          <a:ln>
            <a:noFill/>
          </a:ln>
        </p:spPr>
        <p:txBody>
          <a:bodyPr wrap="square" lIns="91440" tIns="45720" rIns="91440" bIns="45720" rtlCol="0" anchor="t">
            <a:spAutoFit/>
          </a:bodyPr>
          <a:lstStyle/>
          <a:p>
            <a:r>
              <a:rPr lang="en-IN" b="1" dirty="0">
                <a:latin typeface="+mn-lt"/>
                <a:ea typeface="Roboto"/>
              </a:rPr>
              <a:t>Ideate</a:t>
            </a:r>
          </a:p>
        </p:txBody>
      </p:sp>
      <p:sp>
        <p:nvSpPr>
          <p:cNvPr id="19" name="TextBox 18">
            <a:extLst>
              <a:ext uri="{FF2B5EF4-FFF2-40B4-BE49-F238E27FC236}">
                <a16:creationId xmlns:a16="http://schemas.microsoft.com/office/drawing/2014/main" id="{17056457-4F50-667E-91FC-578A8C44DB78}"/>
              </a:ext>
            </a:extLst>
          </p:cNvPr>
          <p:cNvSpPr txBox="1"/>
          <p:nvPr/>
        </p:nvSpPr>
        <p:spPr>
          <a:xfrm>
            <a:off x="1560322" y="3230092"/>
            <a:ext cx="1157012" cy="307777"/>
          </a:xfrm>
          <a:prstGeom prst="rect">
            <a:avLst/>
          </a:prstGeom>
          <a:noFill/>
          <a:ln>
            <a:noFill/>
          </a:ln>
        </p:spPr>
        <p:txBody>
          <a:bodyPr wrap="square" lIns="91440" tIns="45720" rIns="91440" bIns="45720" rtlCol="0" anchor="t">
            <a:spAutoFit/>
          </a:bodyPr>
          <a:lstStyle/>
          <a:p>
            <a:r>
              <a:rPr lang="en-IN" b="1" dirty="0">
                <a:latin typeface="+mn-lt"/>
                <a:ea typeface="Roboto"/>
              </a:rPr>
              <a:t>Prototype</a:t>
            </a:r>
          </a:p>
        </p:txBody>
      </p:sp>
    </p:spTree>
    <p:extLst>
      <p:ext uri="{BB962C8B-B14F-4D97-AF65-F5344CB8AC3E}">
        <p14:creationId xmlns:p14="http://schemas.microsoft.com/office/powerpoint/2010/main" val="1414613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3"/>
        <p:cNvGrpSpPr/>
        <p:nvPr/>
      </p:nvGrpSpPr>
      <p:grpSpPr>
        <a:xfrm>
          <a:off x="0" y="0"/>
          <a:ext cx="0" cy="0"/>
          <a:chOff x="0" y="0"/>
          <a:chExt cx="0" cy="0"/>
        </a:xfrm>
      </p:grpSpPr>
      <p:pic>
        <p:nvPicPr>
          <p:cNvPr id="324" name="Google Shape;324;p49"/>
          <p:cNvPicPr preferRelativeResize="0"/>
          <p:nvPr/>
        </p:nvPicPr>
        <p:blipFill rotWithShape="1">
          <a:blip r:embed="rId3"/>
          <a:srcRect l="22943" r="31365"/>
          <a:stretch/>
        </p:blipFill>
        <p:spPr>
          <a:xfrm>
            <a:off x="5586493" y="259350"/>
            <a:ext cx="3301801" cy="4624800"/>
          </a:xfrm>
          <a:prstGeom prst="rect">
            <a:avLst/>
          </a:prstGeom>
          <a:noFill/>
          <a:ln>
            <a:noFill/>
          </a:ln>
        </p:spPr>
      </p:pic>
      <p:sp>
        <p:nvSpPr>
          <p:cNvPr id="325" name="Google Shape;325;p49"/>
          <p:cNvSpPr txBox="1">
            <a:spLocks noGrp="1"/>
          </p:cNvSpPr>
          <p:nvPr>
            <p:ph type="title"/>
          </p:nvPr>
        </p:nvSpPr>
        <p:spPr>
          <a:xfrm>
            <a:off x="1377264" y="1783562"/>
            <a:ext cx="2799700" cy="1576375"/>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latin typeface="Calibri" panose="020F0502020204030204" pitchFamily="34" charset="0"/>
                <a:ea typeface="Calibri" panose="020F0502020204030204" pitchFamily="34" charset="0"/>
                <a:cs typeface="Calibri" panose="020F0502020204030204" pitchFamily="34" charset="0"/>
              </a:rPr>
              <a:t>Card Sorting</a:t>
            </a:r>
          </a:p>
        </p:txBody>
      </p:sp>
      <p:pic>
        <p:nvPicPr>
          <p:cNvPr id="327" name="Google Shape;327;p49"/>
          <p:cNvPicPr preferRelativeResize="0"/>
          <p:nvPr/>
        </p:nvPicPr>
        <p:blipFill rotWithShape="1">
          <a:blip r:embed="rId4">
            <a:alphaModFix/>
          </a:blip>
          <a:srcRect t="14869" b="8526"/>
          <a:stretch/>
        </p:blipFill>
        <p:spPr>
          <a:xfrm rot="4093547">
            <a:off x="2126025" y="167651"/>
            <a:ext cx="1302178" cy="1204752"/>
          </a:xfrm>
          <a:prstGeom prst="rect">
            <a:avLst/>
          </a:prstGeom>
          <a:noFill/>
          <a:ln>
            <a:noFill/>
          </a:ln>
          <a:effectLst>
            <a:outerShdw blurRad="285750" dist="95250" dir="6000000" algn="bl" rotWithShape="0">
              <a:schemeClr val="dk1">
                <a:alpha val="20000"/>
              </a:schemeClr>
            </a:outerShdw>
          </a:effectLst>
        </p:spPr>
      </p:pic>
      <p:pic>
        <p:nvPicPr>
          <p:cNvPr id="328" name="Google Shape;328;p49"/>
          <p:cNvPicPr preferRelativeResize="0"/>
          <p:nvPr/>
        </p:nvPicPr>
        <p:blipFill rotWithShape="1">
          <a:blip r:embed="rId5">
            <a:alphaModFix/>
          </a:blip>
          <a:srcRect t="10071"/>
          <a:stretch/>
        </p:blipFill>
        <p:spPr>
          <a:xfrm>
            <a:off x="5076750" y="733275"/>
            <a:ext cx="1361475" cy="1382401"/>
          </a:xfrm>
          <a:prstGeom prst="rect">
            <a:avLst/>
          </a:prstGeom>
          <a:noFill/>
          <a:ln>
            <a:noFill/>
          </a:ln>
          <a:effectLst>
            <a:outerShdw blurRad="285750" dist="95250" dir="6000000" algn="bl" rotWithShape="0">
              <a:schemeClr val="dk1">
                <a:alpha val="20000"/>
              </a:schemeClr>
            </a:outerShdw>
          </a:effectLst>
        </p:spPr>
      </p:pic>
      <p:pic>
        <p:nvPicPr>
          <p:cNvPr id="329" name="Google Shape;329;p49"/>
          <p:cNvPicPr preferRelativeResize="0"/>
          <p:nvPr/>
        </p:nvPicPr>
        <p:blipFill rotWithShape="1">
          <a:blip r:embed="rId6">
            <a:alphaModFix/>
          </a:blip>
          <a:srcRect l="4396" r="4387"/>
          <a:stretch/>
        </p:blipFill>
        <p:spPr>
          <a:xfrm>
            <a:off x="4802410" y="3863875"/>
            <a:ext cx="1231265" cy="950324"/>
          </a:xfrm>
          <a:prstGeom prst="rect">
            <a:avLst/>
          </a:prstGeom>
          <a:noFill/>
          <a:ln>
            <a:noFill/>
          </a:ln>
          <a:effectLst>
            <a:outerShdw blurRad="285750" dist="95250" dir="6000000" algn="bl" rotWithShape="0">
              <a:schemeClr val="dk1">
                <a:alpha val="20000"/>
              </a:schemeClr>
            </a:outerShdw>
          </a:effectLst>
        </p:spPr>
      </p:pic>
    </p:spTree>
    <p:extLst>
      <p:ext uri="{BB962C8B-B14F-4D97-AF65-F5344CB8AC3E}">
        <p14:creationId xmlns:p14="http://schemas.microsoft.com/office/powerpoint/2010/main" val="1114926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555AB-9033-3161-E8FB-E32B5A7E239F}"/>
              </a:ext>
            </a:extLst>
          </p:cNvPr>
          <p:cNvSpPr/>
          <p:nvPr/>
        </p:nvSpPr>
        <p:spPr>
          <a:xfrm>
            <a:off x="253602" y="282178"/>
            <a:ext cx="8636793" cy="4579143"/>
          </a:xfrm>
          <a:prstGeom prst="rect">
            <a:avLst/>
          </a:prstGeom>
          <a:solidFill>
            <a:srgbClr val="F5F5F7"/>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5F5F7"/>
              </a:solidFill>
              <a:latin typeface="Calibri" panose="020F0502020204030204" pitchFamily="34" charset="0"/>
              <a:ea typeface="Calibri" panose="020F0502020204030204" pitchFamily="34" charset="0"/>
              <a:cs typeface="Calibri" panose="020F0502020204030204" pitchFamily="34" charset="0"/>
            </a:endParaRPr>
          </a:p>
        </p:txBody>
      </p:sp>
      <p:sp>
        <p:nvSpPr>
          <p:cNvPr id="3" name="Google Shape;301;p48">
            <a:extLst>
              <a:ext uri="{FF2B5EF4-FFF2-40B4-BE49-F238E27FC236}">
                <a16:creationId xmlns:a16="http://schemas.microsoft.com/office/drawing/2014/main" id="{74AFD1C2-9A7D-3AEB-A3C2-D2141BD24674}"/>
              </a:ext>
            </a:extLst>
          </p:cNvPr>
          <p:cNvSpPr txBox="1">
            <a:spLocks/>
          </p:cNvSpPr>
          <p:nvPr/>
        </p:nvSpPr>
        <p:spPr>
          <a:xfrm>
            <a:off x="3534894" y="482600"/>
            <a:ext cx="4964064" cy="1350394"/>
          </a:xfrm>
          <a:prstGeom prst="rect">
            <a:avLst/>
          </a:prstGeom>
        </p:spPr>
        <p:txBody>
          <a:bodyPr spcFirstLastPara="1" vert="horz" lIns="91440" tIns="45720" rIns="91440" bIns="45720" rtlCol="0" anchor="ctr"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buClrTx/>
            </a:pPr>
            <a:r>
              <a:rPr lang="en-US" sz="4800" b="1" kern="1200" dirty="0">
                <a:latin typeface="Calibri" panose="020F0502020204030204" pitchFamily="34" charset="0"/>
                <a:ea typeface="Calibri" panose="020F0502020204030204" pitchFamily="34" charset="0"/>
                <a:cs typeface="Calibri" panose="020F0502020204030204" pitchFamily="34" charset="0"/>
              </a:rPr>
              <a:t>About the project</a:t>
            </a:r>
          </a:p>
        </p:txBody>
      </p:sp>
      <p:sp>
        <p:nvSpPr>
          <p:cNvPr id="4" name="TextBox 3">
            <a:extLst>
              <a:ext uri="{FF2B5EF4-FFF2-40B4-BE49-F238E27FC236}">
                <a16:creationId xmlns:a16="http://schemas.microsoft.com/office/drawing/2014/main" id="{2D372D2A-65FD-DE2A-B44B-A64F220DA65C}"/>
              </a:ext>
            </a:extLst>
          </p:cNvPr>
          <p:cNvSpPr txBox="1"/>
          <p:nvPr/>
        </p:nvSpPr>
        <p:spPr>
          <a:xfrm>
            <a:off x="3534894" y="1967535"/>
            <a:ext cx="4964066" cy="2665186"/>
          </a:xfrm>
          <a:prstGeom prst="rect">
            <a:avLst/>
          </a:prstGeom>
        </p:spPr>
        <p:txBody>
          <a:bodyPr vert="horz" lIns="91440" tIns="45720" rIns="91440" bIns="45720" rtlCol="0">
            <a:normAutofit/>
          </a:bodyPr>
          <a:lstStyle/>
          <a:p>
            <a:pPr marL="342900" indent="-285750">
              <a:lnSpc>
                <a:spcPct val="90000"/>
              </a:lnSpc>
              <a:spcAft>
                <a:spcPts val="600"/>
              </a:spcAft>
              <a:buClrTx/>
              <a:buFont typeface="Arial" panose="020B0604020202020204" pitchFamily="34" charset="0"/>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The HomeBro is one online destination for users to buy home décor things and fulfill all their home decoration needs.</a:t>
            </a:r>
          </a:p>
          <a:p>
            <a:pPr indent="-228600">
              <a:lnSpc>
                <a:spcPct val="90000"/>
              </a:lnSpc>
              <a:spcAft>
                <a:spcPts val="600"/>
              </a:spcAft>
              <a:buClr>
                <a:schemeClr val="accent4">
                  <a:lumMod val="50000"/>
                </a:schemeClr>
              </a:buClr>
              <a:buFont typeface="Arial" panose="020B0604020202020204" pitchFamily="34" charset="0"/>
              <a:buChar char="•"/>
            </a:pPr>
            <a:endPar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28600">
              <a:lnSpc>
                <a:spcPct val="90000"/>
              </a:lnSpc>
              <a:spcAft>
                <a:spcPts val="600"/>
              </a:spcAft>
              <a:buClrTx/>
              <a:buFont typeface="Arial" panose="020B0604020202020204" pitchFamily="34" charset="0"/>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The app makes it convenient for users to get the products that are high on design &amp; unique.</a:t>
            </a:r>
          </a:p>
          <a:p>
            <a:pPr indent="-228600">
              <a:lnSpc>
                <a:spcPct val="90000"/>
              </a:lnSpc>
              <a:spcAft>
                <a:spcPts val="600"/>
              </a:spcAft>
              <a:buClr>
                <a:schemeClr val="accent4">
                  <a:lumMod val="50000"/>
                </a:schemeClr>
              </a:buClr>
              <a:buFont typeface="Arial" panose="020B0604020202020204" pitchFamily="34" charset="0"/>
              <a:buChar char="•"/>
            </a:pPr>
            <a:endPar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28600">
              <a:lnSpc>
                <a:spcPct val="90000"/>
              </a:lnSpc>
              <a:spcAft>
                <a:spcPts val="600"/>
              </a:spcAft>
              <a:buClrTx/>
              <a:buFont typeface="Arial" panose="020B0604020202020204" pitchFamily="34" charset="0"/>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The app has special features to facilitate user’s work.</a:t>
            </a:r>
          </a:p>
        </p:txBody>
      </p:sp>
      <p:pic>
        <p:nvPicPr>
          <p:cNvPr id="5" name="Picture 4" descr="A toy doll holding a microphone&#10;&#10;Description automatically generated with low confidence">
            <a:extLst>
              <a:ext uri="{FF2B5EF4-FFF2-40B4-BE49-F238E27FC236}">
                <a16:creationId xmlns:a16="http://schemas.microsoft.com/office/drawing/2014/main" id="{BD4A7399-35FF-6C3F-D5ED-577425DBAADE}"/>
              </a:ext>
            </a:extLst>
          </p:cNvPr>
          <p:cNvPicPr>
            <a:picLocks noChangeAspect="1"/>
          </p:cNvPicPr>
          <p:nvPr/>
        </p:nvPicPr>
        <p:blipFill>
          <a:blip r:embed="rId3"/>
          <a:stretch>
            <a:fillRect/>
          </a:stretch>
        </p:blipFill>
        <p:spPr>
          <a:xfrm>
            <a:off x="0" y="482600"/>
            <a:ext cx="3275927" cy="4199907"/>
          </a:xfrm>
          <a:prstGeom prst="rect">
            <a:avLst/>
          </a:prstGeom>
        </p:spPr>
      </p:pic>
    </p:spTree>
    <p:extLst>
      <p:ext uri="{BB962C8B-B14F-4D97-AF65-F5344CB8AC3E}">
        <p14:creationId xmlns:p14="http://schemas.microsoft.com/office/powerpoint/2010/main" val="1509646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12644D-08D4-2DE3-6B33-FCA209DAB4BD}"/>
              </a:ext>
            </a:extLst>
          </p:cNvPr>
          <p:cNvSpPr txBox="1"/>
          <p:nvPr/>
        </p:nvSpPr>
        <p:spPr>
          <a:xfrm>
            <a:off x="516585" y="528639"/>
            <a:ext cx="8209505" cy="2231380"/>
          </a:xfrm>
          <a:prstGeom prst="rect">
            <a:avLst/>
          </a:prstGeom>
          <a:noFill/>
        </p:spPr>
        <p:txBody>
          <a:bodyPr wrap="square" lIns="91440" tIns="45720" rIns="91440" bIns="45720" rtlCol="0" anchor="t">
            <a:spAutoFit/>
          </a:bodyPr>
          <a:lstStyle/>
          <a:p>
            <a:pPr>
              <a:lnSpc>
                <a:spcPct val="150000"/>
              </a:lnSpc>
            </a:pP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Open Card Sorting </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Sans-Serif"/>
              <a:buChar char="•"/>
            </a:pPr>
            <a:r>
              <a:rPr lang="en-US" sz="1200" dirty="0">
                <a:latin typeface="Calibri" panose="020F0502020204030204" pitchFamily="34" charset="0"/>
                <a:ea typeface="Calibri" panose="020F0502020204030204" pitchFamily="34" charset="0"/>
                <a:cs typeface="Calibri" panose="020F0502020204030204" pitchFamily="34" charset="0"/>
              </a:rPr>
              <a:t>We instructed the users to sort the items into categories they deemed appropriate and to name the categories.</a:t>
            </a: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B6FB520-2ED7-9554-F117-53ED705BB94D}"/>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4" name="Picture 4" descr="Graphical user interface&#10;&#10;Description automatically generated">
            <a:extLst>
              <a:ext uri="{FF2B5EF4-FFF2-40B4-BE49-F238E27FC236}">
                <a16:creationId xmlns:a16="http://schemas.microsoft.com/office/drawing/2014/main" id="{3014F3C6-7223-EB6A-876F-5383B92A53FF}"/>
              </a:ext>
            </a:extLst>
          </p:cNvPr>
          <p:cNvPicPr>
            <a:picLocks noChangeAspect="1"/>
          </p:cNvPicPr>
          <p:nvPr/>
        </p:nvPicPr>
        <p:blipFill>
          <a:blip r:embed="rId3"/>
          <a:stretch>
            <a:fillRect/>
          </a:stretch>
        </p:blipFill>
        <p:spPr>
          <a:xfrm>
            <a:off x="967849" y="1531967"/>
            <a:ext cx="3557279" cy="1985002"/>
          </a:xfrm>
          <a:prstGeom prst="rect">
            <a:avLst/>
          </a:prstGeom>
        </p:spPr>
      </p:pic>
      <p:sp>
        <p:nvSpPr>
          <p:cNvPr id="5" name="TextBox 4">
            <a:extLst>
              <a:ext uri="{FF2B5EF4-FFF2-40B4-BE49-F238E27FC236}">
                <a16:creationId xmlns:a16="http://schemas.microsoft.com/office/drawing/2014/main" id="{6B94D2FC-11B6-B046-7EC7-CC69918A6E98}"/>
              </a:ext>
            </a:extLst>
          </p:cNvPr>
          <p:cNvSpPr txBox="1"/>
          <p:nvPr/>
        </p:nvSpPr>
        <p:spPr>
          <a:xfrm>
            <a:off x="3356637" y="236781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F3E2B90-FCBD-9649-4891-D93ED970DFC5}"/>
              </a:ext>
            </a:extLst>
          </p:cNvPr>
          <p:cNvSpPr txBox="1"/>
          <p:nvPr/>
        </p:nvSpPr>
        <p:spPr>
          <a:xfrm rot="-10800000" flipV="1">
            <a:off x="1156980" y="3951164"/>
            <a:ext cx="76030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7" name="Picture 17">
            <a:extLst>
              <a:ext uri="{FF2B5EF4-FFF2-40B4-BE49-F238E27FC236}">
                <a16:creationId xmlns:a16="http://schemas.microsoft.com/office/drawing/2014/main" id="{BDF0AA78-CEEE-8CD9-41C2-EB7B6B7C68F8}"/>
              </a:ext>
            </a:extLst>
          </p:cNvPr>
          <p:cNvPicPr>
            <a:picLocks noChangeAspect="1"/>
          </p:cNvPicPr>
          <p:nvPr/>
        </p:nvPicPr>
        <p:blipFill>
          <a:blip r:embed="rId4"/>
          <a:stretch>
            <a:fillRect/>
          </a:stretch>
        </p:blipFill>
        <p:spPr>
          <a:xfrm>
            <a:off x="4962620" y="1439774"/>
            <a:ext cx="3631286" cy="2085198"/>
          </a:xfrm>
          <a:prstGeom prst="rect">
            <a:avLst/>
          </a:prstGeom>
        </p:spPr>
      </p:pic>
      <p:graphicFrame>
        <p:nvGraphicFramePr>
          <p:cNvPr id="18" name="Diagram 18">
            <a:extLst>
              <a:ext uri="{FF2B5EF4-FFF2-40B4-BE49-F238E27FC236}">
                <a16:creationId xmlns:a16="http://schemas.microsoft.com/office/drawing/2014/main" id="{6E43C4F5-5DE5-5ECF-C00C-68879AF06335}"/>
              </a:ext>
            </a:extLst>
          </p:cNvPr>
          <p:cNvGraphicFramePr/>
          <p:nvPr>
            <p:extLst>
              <p:ext uri="{D42A27DB-BD31-4B8C-83A1-F6EECF244321}">
                <p14:modId xmlns:p14="http://schemas.microsoft.com/office/powerpoint/2010/main" val="2733251291"/>
              </p:ext>
            </p:extLst>
          </p:nvPr>
        </p:nvGraphicFramePr>
        <p:xfrm>
          <a:off x="933313" y="3744351"/>
          <a:ext cx="7840651" cy="5657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8457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12644D-08D4-2DE3-6B33-FCA209DAB4BD}"/>
              </a:ext>
            </a:extLst>
          </p:cNvPr>
          <p:cNvSpPr txBox="1"/>
          <p:nvPr/>
        </p:nvSpPr>
        <p:spPr>
          <a:xfrm>
            <a:off x="516585" y="528639"/>
            <a:ext cx="8209505" cy="2231380"/>
          </a:xfrm>
          <a:prstGeom prst="rect">
            <a:avLst/>
          </a:prstGeom>
          <a:noFill/>
        </p:spPr>
        <p:txBody>
          <a:bodyPr wrap="square" lIns="91440" tIns="45720" rIns="91440" bIns="45720" rtlCol="0" anchor="t">
            <a:spAutoFit/>
          </a:bodyPr>
          <a:lstStyle/>
          <a:p>
            <a:pPr>
              <a:lnSpc>
                <a:spcPct val="150000"/>
              </a:lnSpc>
            </a:pP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Closed Card Sorting </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Sans-Serif"/>
              <a:buChar char="•"/>
            </a:pPr>
            <a:r>
              <a:rPr lang="en-US" sz="1200" dirty="0">
                <a:latin typeface="Calibri" panose="020F0502020204030204" pitchFamily="34" charset="0"/>
                <a:ea typeface="Calibri" panose="020F0502020204030204" pitchFamily="34" charset="0"/>
                <a:cs typeface="Calibri" panose="020F0502020204030204" pitchFamily="34" charset="0"/>
              </a:rPr>
              <a:t>We instructed the users to sort the items into categories they deemed appropriate and to name the categories.</a:t>
            </a: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B6FB520-2ED7-9554-F117-53ED705BB94D}"/>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B94D2FC-11B6-B046-7EC7-CC69918A6E98}"/>
              </a:ext>
            </a:extLst>
          </p:cNvPr>
          <p:cNvSpPr txBox="1"/>
          <p:nvPr/>
        </p:nvSpPr>
        <p:spPr>
          <a:xfrm>
            <a:off x="3356637" y="236781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F3E2B90-FCBD-9649-4891-D93ED970DFC5}"/>
              </a:ext>
            </a:extLst>
          </p:cNvPr>
          <p:cNvSpPr txBox="1"/>
          <p:nvPr/>
        </p:nvSpPr>
        <p:spPr>
          <a:xfrm rot="-10800000" flipV="1">
            <a:off x="1156980" y="3951164"/>
            <a:ext cx="76030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8" name="Diagram 18">
            <a:extLst>
              <a:ext uri="{FF2B5EF4-FFF2-40B4-BE49-F238E27FC236}">
                <a16:creationId xmlns:a16="http://schemas.microsoft.com/office/drawing/2014/main" id="{6E43C4F5-5DE5-5ECF-C00C-68879AF06335}"/>
              </a:ext>
            </a:extLst>
          </p:cNvPr>
          <p:cNvGraphicFramePr/>
          <p:nvPr>
            <p:extLst>
              <p:ext uri="{D42A27DB-BD31-4B8C-83A1-F6EECF244321}">
                <p14:modId xmlns:p14="http://schemas.microsoft.com/office/powerpoint/2010/main" val="1463381271"/>
              </p:ext>
            </p:extLst>
          </p:nvPr>
        </p:nvGraphicFramePr>
        <p:xfrm>
          <a:off x="957982" y="3477103"/>
          <a:ext cx="3938828" cy="861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1" descr="Graphical user interface&#10;&#10;Description automatically generated">
            <a:extLst>
              <a:ext uri="{FF2B5EF4-FFF2-40B4-BE49-F238E27FC236}">
                <a16:creationId xmlns:a16="http://schemas.microsoft.com/office/drawing/2014/main" id="{3716E7B0-8543-48D4-D968-A50217ADAACD}"/>
              </a:ext>
            </a:extLst>
          </p:cNvPr>
          <p:cNvPicPr>
            <a:picLocks noChangeAspect="1"/>
          </p:cNvPicPr>
          <p:nvPr/>
        </p:nvPicPr>
        <p:blipFill>
          <a:blip r:embed="rId8"/>
          <a:stretch>
            <a:fillRect/>
          </a:stretch>
        </p:blipFill>
        <p:spPr>
          <a:xfrm>
            <a:off x="1041857" y="1348054"/>
            <a:ext cx="3742296" cy="2040350"/>
          </a:xfrm>
          <a:prstGeom prst="rect">
            <a:avLst/>
          </a:prstGeom>
        </p:spPr>
      </p:pic>
      <p:pic>
        <p:nvPicPr>
          <p:cNvPr id="14" name="Picture 14" descr="Calendar&#10;&#10;Description automatically generated">
            <a:extLst>
              <a:ext uri="{FF2B5EF4-FFF2-40B4-BE49-F238E27FC236}">
                <a16:creationId xmlns:a16="http://schemas.microsoft.com/office/drawing/2014/main" id="{BEE7998E-EFE9-12F7-03A9-37D39757662C}"/>
              </a:ext>
            </a:extLst>
          </p:cNvPr>
          <p:cNvPicPr>
            <a:picLocks noChangeAspect="1"/>
          </p:cNvPicPr>
          <p:nvPr/>
        </p:nvPicPr>
        <p:blipFill>
          <a:blip r:embed="rId9"/>
          <a:stretch>
            <a:fillRect/>
          </a:stretch>
        </p:blipFill>
        <p:spPr>
          <a:xfrm>
            <a:off x="5001242" y="1345507"/>
            <a:ext cx="3655955" cy="3484475"/>
          </a:xfrm>
          <a:prstGeom prst="rect">
            <a:avLst/>
          </a:prstGeom>
        </p:spPr>
      </p:pic>
    </p:spTree>
    <p:extLst>
      <p:ext uri="{BB962C8B-B14F-4D97-AF65-F5344CB8AC3E}">
        <p14:creationId xmlns:p14="http://schemas.microsoft.com/office/powerpoint/2010/main" val="2972752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12644D-08D4-2DE3-6B33-FCA209DAB4BD}"/>
              </a:ext>
            </a:extLst>
          </p:cNvPr>
          <p:cNvSpPr txBox="1"/>
          <p:nvPr/>
        </p:nvSpPr>
        <p:spPr>
          <a:xfrm>
            <a:off x="516585" y="528639"/>
            <a:ext cx="8209505" cy="1677382"/>
          </a:xfrm>
          <a:prstGeom prst="rect">
            <a:avLst/>
          </a:prstGeom>
          <a:noFill/>
        </p:spPr>
        <p:txBody>
          <a:bodyPr wrap="square" lIns="91440" tIns="45720" rIns="91440" bIns="45720" rtlCol="0" anchor="t">
            <a:spAutoFit/>
          </a:bodyPr>
          <a:lstStyle/>
          <a:p>
            <a:pPr>
              <a:lnSpc>
                <a:spcPct val="150000"/>
              </a:lnSpc>
            </a:pP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Information Architecture / User Workflow</a:t>
            </a:r>
            <a:endParaRPr lang="en-US" sz="18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B94D2FC-11B6-B046-7EC7-CC69918A6E98}"/>
              </a:ext>
            </a:extLst>
          </p:cNvPr>
          <p:cNvSpPr txBox="1"/>
          <p:nvPr/>
        </p:nvSpPr>
        <p:spPr>
          <a:xfrm>
            <a:off x="3356637" y="236781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F3E2B90-FCBD-9649-4891-D93ED970DFC5}"/>
              </a:ext>
            </a:extLst>
          </p:cNvPr>
          <p:cNvSpPr txBox="1"/>
          <p:nvPr/>
        </p:nvSpPr>
        <p:spPr>
          <a:xfrm rot="-10800000" flipV="1">
            <a:off x="1156980" y="3951164"/>
            <a:ext cx="76030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2" descr="Diagram&#10;&#10;Description automatically generated">
            <a:extLst>
              <a:ext uri="{FF2B5EF4-FFF2-40B4-BE49-F238E27FC236}">
                <a16:creationId xmlns:a16="http://schemas.microsoft.com/office/drawing/2014/main" id="{3032C580-D609-58F6-1AC8-BA1A11EED29C}"/>
              </a:ext>
            </a:extLst>
          </p:cNvPr>
          <p:cNvPicPr>
            <a:picLocks noChangeAspect="1"/>
          </p:cNvPicPr>
          <p:nvPr/>
        </p:nvPicPr>
        <p:blipFill>
          <a:blip r:embed="rId3"/>
          <a:stretch>
            <a:fillRect/>
          </a:stretch>
        </p:blipFill>
        <p:spPr>
          <a:xfrm>
            <a:off x="4913860" y="1235004"/>
            <a:ext cx="3808658" cy="2858364"/>
          </a:xfrm>
          <a:prstGeom prst="rect">
            <a:avLst/>
          </a:prstGeom>
        </p:spPr>
      </p:pic>
      <p:pic>
        <p:nvPicPr>
          <p:cNvPr id="3" name="Picture 3" descr="Diagram&#10;&#10;Description automatically generated">
            <a:extLst>
              <a:ext uri="{FF2B5EF4-FFF2-40B4-BE49-F238E27FC236}">
                <a16:creationId xmlns:a16="http://schemas.microsoft.com/office/drawing/2014/main" id="{F242781F-61FD-85EE-6F5E-0AABBB24F3CF}"/>
              </a:ext>
            </a:extLst>
          </p:cNvPr>
          <p:cNvPicPr>
            <a:picLocks noChangeAspect="1"/>
          </p:cNvPicPr>
          <p:nvPr/>
        </p:nvPicPr>
        <p:blipFill>
          <a:blip r:embed="rId4"/>
          <a:stretch>
            <a:fillRect/>
          </a:stretch>
        </p:blipFill>
        <p:spPr>
          <a:xfrm>
            <a:off x="928018" y="1235004"/>
            <a:ext cx="3806213" cy="2854659"/>
          </a:xfrm>
          <a:prstGeom prst="rect">
            <a:avLst/>
          </a:prstGeom>
        </p:spPr>
      </p:pic>
    </p:spTree>
    <p:extLst>
      <p:ext uri="{BB962C8B-B14F-4D97-AF65-F5344CB8AC3E}">
        <p14:creationId xmlns:p14="http://schemas.microsoft.com/office/powerpoint/2010/main" val="13400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62"/>
          <p:cNvPicPr preferRelativeResize="0"/>
          <p:nvPr/>
        </p:nvPicPr>
        <p:blipFill>
          <a:blip r:embed="rId3"/>
          <a:srcRect l="3293" r="3293"/>
          <a:stretch/>
        </p:blipFill>
        <p:spPr>
          <a:xfrm>
            <a:off x="251850" y="259350"/>
            <a:ext cx="4320199" cy="4624799"/>
          </a:xfrm>
          <a:prstGeom prst="rect">
            <a:avLst/>
          </a:prstGeom>
          <a:noFill/>
          <a:ln>
            <a:noFill/>
          </a:ln>
        </p:spPr>
      </p:pic>
      <p:sp>
        <p:nvSpPr>
          <p:cNvPr id="605" name="Google Shape;605;p62"/>
          <p:cNvSpPr txBox="1">
            <a:spLocks noGrp="1"/>
          </p:cNvSpPr>
          <p:nvPr>
            <p:ph type="subTitle" idx="2"/>
          </p:nvPr>
        </p:nvSpPr>
        <p:spPr>
          <a:xfrm>
            <a:off x="5148694" y="2538878"/>
            <a:ext cx="3117076" cy="6846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4800" dirty="0">
                <a:latin typeface="Calibri" panose="020F0502020204030204" pitchFamily="34" charset="0"/>
                <a:ea typeface="Calibri" panose="020F0502020204030204" pitchFamily="34" charset="0"/>
                <a:cs typeface="Calibri" panose="020F0502020204030204" pitchFamily="34" charset="0"/>
              </a:rPr>
              <a:t>User Needs</a:t>
            </a:r>
            <a:endParaRPr lang="en-IN" sz="4800" dirty="0">
              <a:latin typeface="Calibri" panose="020F0502020204030204" pitchFamily="34" charset="0"/>
              <a:ea typeface="Calibri" panose="020F0502020204030204" pitchFamily="34" charset="0"/>
              <a:cs typeface="Calibri" panose="020F0502020204030204" pitchFamily="34" charset="0"/>
            </a:endParaRPr>
          </a:p>
        </p:txBody>
      </p:sp>
      <p:pic>
        <p:nvPicPr>
          <p:cNvPr id="606" name="Google Shape;606;p62"/>
          <p:cNvPicPr preferRelativeResize="0"/>
          <p:nvPr/>
        </p:nvPicPr>
        <p:blipFill rotWithShape="1">
          <a:blip r:embed="rId4">
            <a:alphaModFix/>
          </a:blip>
          <a:srcRect l="4001" r="4001"/>
          <a:stretch/>
        </p:blipFill>
        <p:spPr>
          <a:xfrm flipH="1">
            <a:off x="3529077" y="-85637"/>
            <a:ext cx="1335422" cy="1284699"/>
          </a:xfrm>
          <a:prstGeom prst="rect">
            <a:avLst/>
          </a:prstGeom>
          <a:noFill/>
          <a:ln>
            <a:noFill/>
          </a:ln>
          <a:effectLst>
            <a:outerShdw blurRad="285750" dist="95250" dir="6000000" algn="bl" rotWithShape="0">
              <a:schemeClr val="dk1">
                <a:alpha val="20000"/>
              </a:schemeClr>
            </a:outerShdw>
          </a:effectLst>
        </p:spPr>
      </p:pic>
      <p:pic>
        <p:nvPicPr>
          <p:cNvPr id="607" name="Google Shape;607;p62"/>
          <p:cNvPicPr preferRelativeResize="0"/>
          <p:nvPr/>
        </p:nvPicPr>
        <p:blipFill rotWithShape="1">
          <a:blip r:embed="rId5">
            <a:alphaModFix/>
          </a:blip>
          <a:srcRect t="12653" b="12653"/>
          <a:stretch/>
        </p:blipFill>
        <p:spPr>
          <a:xfrm rot="4774341" flipH="1">
            <a:off x="4935055" y="1086114"/>
            <a:ext cx="1109789" cy="1067668"/>
          </a:xfrm>
          <a:prstGeom prst="rect">
            <a:avLst/>
          </a:prstGeom>
          <a:noFill/>
          <a:ln>
            <a:noFill/>
          </a:ln>
          <a:effectLst>
            <a:outerShdw blurRad="285750" dist="95250" dir="6000000" algn="bl" rotWithShape="0">
              <a:schemeClr val="dk1">
                <a:alpha val="20000"/>
              </a:schemeClr>
            </a:outerShdw>
          </a:effectLst>
        </p:spPr>
      </p:pic>
      <p:pic>
        <p:nvPicPr>
          <p:cNvPr id="608" name="Google Shape;608;p62"/>
          <p:cNvPicPr preferRelativeResize="0"/>
          <p:nvPr/>
        </p:nvPicPr>
        <p:blipFill rotWithShape="1">
          <a:blip r:embed="rId6">
            <a:alphaModFix/>
          </a:blip>
          <a:srcRect l="2696" r="2705"/>
          <a:stretch/>
        </p:blipFill>
        <p:spPr>
          <a:xfrm rot="245310" flipH="1">
            <a:off x="7715479" y="4067808"/>
            <a:ext cx="1426142" cy="1074881"/>
          </a:xfrm>
          <a:prstGeom prst="rect">
            <a:avLst/>
          </a:prstGeom>
          <a:noFill/>
          <a:ln>
            <a:noFill/>
          </a:ln>
          <a:effectLst>
            <a:outerShdw blurRad="285750" dist="95250" dir="6000000" algn="bl" rotWithShape="0">
              <a:schemeClr val="dk1">
                <a:alpha val="20000"/>
              </a:schemeClr>
            </a:outerShdw>
          </a:effectLst>
        </p:spPr>
      </p:pic>
      <p:pic>
        <p:nvPicPr>
          <p:cNvPr id="609" name="Google Shape;609;p62"/>
          <p:cNvPicPr preferRelativeResize="0"/>
          <p:nvPr/>
        </p:nvPicPr>
        <p:blipFill rotWithShape="1">
          <a:blip r:embed="rId7">
            <a:alphaModFix/>
          </a:blip>
          <a:srcRect t="4086" b="4077"/>
          <a:stretch/>
        </p:blipFill>
        <p:spPr>
          <a:xfrm rot="9933982" flipH="1">
            <a:off x="275799" y="84096"/>
            <a:ext cx="876257" cy="1106857"/>
          </a:xfrm>
          <a:prstGeom prst="rect">
            <a:avLst/>
          </a:prstGeom>
          <a:noFill/>
          <a:ln>
            <a:noFill/>
          </a:ln>
          <a:effectLst>
            <a:outerShdw blurRad="285750" dist="95250" dir="6000000" algn="bl" rotWithShape="0">
              <a:schemeClr val="dk1">
                <a:alpha val="20000"/>
              </a:schemeClr>
            </a:outerShdw>
          </a:effectLst>
        </p:spPr>
      </p:pic>
      <p:pic>
        <p:nvPicPr>
          <p:cNvPr id="610" name="Google Shape;610;p62"/>
          <p:cNvPicPr preferRelativeResize="0"/>
          <p:nvPr/>
        </p:nvPicPr>
        <p:blipFill rotWithShape="1">
          <a:blip r:embed="rId8">
            <a:alphaModFix/>
          </a:blip>
          <a:srcRect t="485" b="485"/>
          <a:stretch/>
        </p:blipFill>
        <p:spPr>
          <a:xfrm rot="-2994105">
            <a:off x="-652282" y="4463494"/>
            <a:ext cx="1406004" cy="980212"/>
          </a:xfrm>
          <a:prstGeom prst="rect">
            <a:avLst/>
          </a:prstGeom>
          <a:noFill/>
          <a:ln>
            <a:noFill/>
          </a:ln>
          <a:effectLst>
            <a:outerShdw blurRad="285750" dist="95250" dir="6000000" algn="bl" rotWithShape="0">
              <a:schemeClr val="dk1">
                <a:alpha val="20000"/>
              </a:schemeClr>
            </a:outerShdw>
          </a:effectLst>
        </p:spPr>
      </p:pic>
      <p:pic>
        <p:nvPicPr>
          <p:cNvPr id="611" name="Google Shape;611;p62"/>
          <p:cNvPicPr preferRelativeResize="0"/>
          <p:nvPr/>
        </p:nvPicPr>
        <p:blipFill rotWithShape="1">
          <a:blip r:embed="rId9">
            <a:alphaModFix/>
          </a:blip>
          <a:srcRect t="4782" b="7305"/>
          <a:stretch/>
        </p:blipFill>
        <p:spPr>
          <a:xfrm rot="-4756330" flipH="1">
            <a:off x="4127201" y="3718176"/>
            <a:ext cx="1104044" cy="1285676"/>
          </a:xfrm>
          <a:prstGeom prst="rect">
            <a:avLst/>
          </a:prstGeom>
          <a:noFill/>
          <a:ln>
            <a:noFill/>
          </a:ln>
          <a:effectLst>
            <a:outerShdw blurRad="285750" dist="95250" dir="6000000" algn="bl" rotWithShape="0">
              <a:schemeClr val="dk1">
                <a:alpha val="20000"/>
              </a:schemeClr>
            </a:outerShdw>
          </a:effectLst>
        </p:spPr>
      </p:pic>
    </p:spTree>
    <p:extLst>
      <p:ext uri="{BB962C8B-B14F-4D97-AF65-F5344CB8AC3E}">
        <p14:creationId xmlns:p14="http://schemas.microsoft.com/office/powerpoint/2010/main" val="295518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12644D-08D4-2DE3-6B33-FCA209DAB4BD}"/>
              </a:ext>
            </a:extLst>
          </p:cNvPr>
          <p:cNvSpPr txBox="1"/>
          <p:nvPr/>
        </p:nvSpPr>
        <p:spPr>
          <a:xfrm>
            <a:off x="810022" y="358281"/>
            <a:ext cx="8151019" cy="4260077"/>
          </a:xfrm>
          <a:prstGeom prst="rect">
            <a:avLst/>
          </a:prstGeom>
          <a:noFill/>
        </p:spPr>
        <p:txBody>
          <a:bodyPr wrap="square" lIns="91440" tIns="45720" rIns="91440" bIns="45720" numCol="1" rtlCol="0" anchor="t">
            <a:spAutoFit/>
          </a:bodyPr>
          <a:lstStyle/>
          <a:p>
            <a:pPr marL="285750" indent="-285750">
              <a:lnSpc>
                <a:spcPct val="150000"/>
              </a:lnSpc>
              <a:buChar char="•"/>
            </a:pPr>
            <a:r>
              <a:rPr lang="en-US" b="1" dirty="0">
                <a:latin typeface="Calibri"/>
                <a:ea typeface="Roboto"/>
                <a:cs typeface="Roboto"/>
              </a:rPr>
              <a:t>Creative Inspiration:</a:t>
            </a:r>
            <a:r>
              <a:rPr lang="en-US" dirty="0">
                <a:latin typeface="Calibri"/>
                <a:ea typeface="Roboto"/>
                <a:cs typeface="Roboto"/>
              </a:rPr>
              <a:t> Wide range of home décor styles, themes, ideas to inspire customers.</a:t>
            </a:r>
          </a:p>
          <a:p>
            <a:pPr marL="285750" indent="-285750">
              <a:lnSpc>
                <a:spcPct val="150000"/>
              </a:lnSpc>
              <a:buChar char="•"/>
            </a:pPr>
            <a:r>
              <a:rPr lang="en-US" b="1" dirty="0">
                <a:latin typeface="Calibri"/>
                <a:ea typeface="Roboto"/>
                <a:cs typeface="Roboto"/>
              </a:rPr>
              <a:t>Product Information in detail: </a:t>
            </a:r>
            <a:r>
              <a:rPr lang="en-US" dirty="0">
                <a:latin typeface="Calibri"/>
                <a:ea typeface="Roboto"/>
                <a:cs typeface="Roboto"/>
              </a:rPr>
              <a:t>Access to information such as dimensions, specifications, colors, reviews, etc.</a:t>
            </a:r>
          </a:p>
          <a:p>
            <a:pPr marL="285750" indent="-285750">
              <a:lnSpc>
                <a:spcPct val="150000"/>
              </a:lnSpc>
              <a:buChar char="•"/>
            </a:pPr>
            <a:r>
              <a:rPr lang="en-US" b="1" dirty="0">
                <a:latin typeface="Calibri"/>
                <a:ea typeface="Roboto"/>
                <a:cs typeface="Roboto"/>
              </a:rPr>
              <a:t>Product Availability: </a:t>
            </a:r>
            <a:r>
              <a:rPr lang="en-US" dirty="0">
                <a:latin typeface="Calibri"/>
                <a:ea typeface="Roboto"/>
                <a:cs typeface="Roboto"/>
              </a:rPr>
              <a:t>Clear information about stock levels, delivery times, etc.</a:t>
            </a:r>
          </a:p>
          <a:p>
            <a:pPr marL="285750" indent="-285750">
              <a:lnSpc>
                <a:spcPct val="150000"/>
              </a:lnSpc>
              <a:buChar char="•"/>
            </a:pPr>
            <a:r>
              <a:rPr lang="en-US" b="1" dirty="0">
                <a:latin typeface="Calibri"/>
                <a:ea typeface="Roboto"/>
                <a:cs typeface="Roboto"/>
              </a:rPr>
              <a:t>Integration with popular social media platforms: </a:t>
            </a:r>
            <a:r>
              <a:rPr lang="en-US" dirty="0">
                <a:latin typeface="Calibri"/>
                <a:ea typeface="Roboto"/>
                <a:cs typeface="Roboto"/>
              </a:rPr>
              <a:t>Integration with platforms like Facebook, Instagram, interest, etc.</a:t>
            </a:r>
          </a:p>
          <a:p>
            <a:pPr marL="285750" indent="-285750">
              <a:lnSpc>
                <a:spcPct val="150000"/>
              </a:lnSpc>
              <a:buChar char="•"/>
            </a:pPr>
            <a:r>
              <a:rPr lang="en-US" b="1" dirty="0">
                <a:latin typeface="Calibri"/>
                <a:ea typeface="Roboto"/>
                <a:cs typeface="Roboto"/>
              </a:rPr>
              <a:t>User-Friendly Navigation: </a:t>
            </a:r>
            <a:r>
              <a:rPr lang="en-US" dirty="0">
                <a:latin typeface="Calibri"/>
                <a:ea typeface="Roboto"/>
                <a:cs typeface="Roboto"/>
              </a:rPr>
              <a:t>Easy to navigate and search for seamless shopping experience.</a:t>
            </a:r>
          </a:p>
          <a:p>
            <a:pPr marL="285750" indent="-285750">
              <a:lnSpc>
                <a:spcPct val="150000"/>
              </a:lnSpc>
              <a:buChar char="•"/>
            </a:pPr>
            <a:r>
              <a:rPr lang="en-US" b="1" dirty="0">
                <a:latin typeface="Calibri"/>
                <a:ea typeface="Roboto"/>
                <a:cs typeface="Roboto"/>
              </a:rPr>
              <a:t>High-Quality Images: </a:t>
            </a:r>
            <a:r>
              <a:rPr lang="en-US" dirty="0">
                <a:latin typeface="Calibri"/>
                <a:ea typeface="Roboto"/>
                <a:cs typeface="Roboto"/>
              </a:rPr>
              <a:t>Detailed, accurate, eye-pleasing representation of products.</a:t>
            </a:r>
          </a:p>
          <a:p>
            <a:pPr marL="285750" indent="-285750">
              <a:lnSpc>
                <a:spcPct val="150000"/>
              </a:lnSpc>
              <a:buChar char="•"/>
            </a:pPr>
            <a:r>
              <a:rPr lang="en-US" b="1" dirty="0">
                <a:latin typeface="Calibri"/>
                <a:ea typeface="Roboto"/>
                <a:cs typeface="Roboto"/>
              </a:rPr>
              <a:t>Secure Checkout Process: </a:t>
            </a:r>
            <a:r>
              <a:rPr lang="en-US" dirty="0">
                <a:latin typeface="Calibri"/>
                <a:ea typeface="Roboto"/>
                <a:cs typeface="Roboto"/>
              </a:rPr>
              <a:t>Safeguarding of customer’s information and payment details.</a:t>
            </a:r>
          </a:p>
          <a:p>
            <a:pPr marL="285750" indent="-285750">
              <a:lnSpc>
                <a:spcPct val="150000"/>
              </a:lnSpc>
              <a:buChar char="•"/>
            </a:pPr>
            <a:r>
              <a:rPr lang="en-US" b="1" dirty="0">
                <a:latin typeface="Calibri"/>
                <a:ea typeface="Roboto"/>
                <a:cs typeface="Roboto"/>
              </a:rPr>
              <a:t>Customer Service: </a:t>
            </a:r>
            <a:r>
              <a:rPr lang="en-US" dirty="0">
                <a:latin typeface="Calibri"/>
                <a:ea typeface="Roboto"/>
                <a:cs typeface="Roboto"/>
              </a:rPr>
              <a:t>Reliable customer service like live chat, customer support helpline.</a:t>
            </a:r>
          </a:p>
          <a:p>
            <a:pPr marL="285750" indent="-285750">
              <a:lnSpc>
                <a:spcPct val="150000"/>
              </a:lnSpc>
              <a:buChar char="•"/>
            </a:pPr>
            <a:r>
              <a:rPr lang="en-US" b="1" dirty="0">
                <a:latin typeface="Calibri"/>
                <a:ea typeface="Roboto"/>
                <a:cs typeface="Roboto"/>
              </a:rPr>
              <a:t>Delivery Options: </a:t>
            </a:r>
            <a:r>
              <a:rPr lang="en-US" dirty="0">
                <a:latin typeface="Calibri"/>
                <a:ea typeface="Roboto"/>
                <a:cs typeface="Roboto"/>
              </a:rPr>
              <a:t>Variety of delivery options like standard, express, one-day delivery.</a:t>
            </a:r>
          </a:p>
          <a:p>
            <a:pPr marL="285750" indent="-285750">
              <a:lnSpc>
                <a:spcPct val="150000"/>
              </a:lnSpc>
              <a:buChar char="•"/>
            </a:pPr>
            <a:r>
              <a:rPr lang="en-US" b="1" dirty="0">
                <a:latin typeface="Calibri"/>
                <a:ea typeface="Roboto"/>
                <a:cs typeface="Roboto"/>
              </a:rPr>
              <a:t>Returns and Refund Policy: </a:t>
            </a:r>
            <a:r>
              <a:rPr lang="en-US" dirty="0">
                <a:latin typeface="Calibri"/>
                <a:ea typeface="Roboto"/>
                <a:cs typeface="Roboto"/>
              </a:rPr>
              <a:t>Detailed information about returns and refund procedure with a proper timeline.</a:t>
            </a:r>
          </a:p>
        </p:txBody>
      </p:sp>
    </p:spTree>
    <p:extLst>
      <p:ext uri="{BB962C8B-B14F-4D97-AF65-F5344CB8AC3E}">
        <p14:creationId xmlns:p14="http://schemas.microsoft.com/office/powerpoint/2010/main" val="751195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3"/>
        <p:cNvGrpSpPr/>
        <p:nvPr/>
      </p:nvGrpSpPr>
      <p:grpSpPr>
        <a:xfrm>
          <a:off x="0" y="0"/>
          <a:ext cx="0" cy="0"/>
          <a:chOff x="0" y="0"/>
          <a:chExt cx="0" cy="0"/>
        </a:xfrm>
      </p:grpSpPr>
      <p:pic>
        <p:nvPicPr>
          <p:cNvPr id="324" name="Google Shape;324;p49"/>
          <p:cNvPicPr preferRelativeResize="0"/>
          <p:nvPr/>
        </p:nvPicPr>
        <p:blipFill>
          <a:blip r:embed="rId3"/>
          <a:srcRect l="7892" r="7892"/>
          <a:stretch/>
        </p:blipFill>
        <p:spPr>
          <a:xfrm>
            <a:off x="5204516" y="259350"/>
            <a:ext cx="3939483" cy="4624800"/>
          </a:xfrm>
          <a:prstGeom prst="rect">
            <a:avLst/>
          </a:prstGeom>
          <a:noFill/>
          <a:ln>
            <a:noFill/>
          </a:ln>
        </p:spPr>
      </p:pic>
      <p:sp>
        <p:nvSpPr>
          <p:cNvPr id="325" name="Google Shape;325;p49"/>
          <p:cNvSpPr txBox="1">
            <a:spLocks noGrp="1"/>
          </p:cNvSpPr>
          <p:nvPr>
            <p:ph type="title"/>
          </p:nvPr>
        </p:nvSpPr>
        <p:spPr>
          <a:xfrm>
            <a:off x="965850" y="2024075"/>
            <a:ext cx="4110900" cy="643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UX</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Planes</a:t>
            </a:r>
          </a:p>
        </p:txBody>
      </p:sp>
      <p:pic>
        <p:nvPicPr>
          <p:cNvPr id="327" name="Google Shape;327;p49"/>
          <p:cNvPicPr preferRelativeResize="0"/>
          <p:nvPr/>
        </p:nvPicPr>
        <p:blipFill rotWithShape="1">
          <a:blip r:embed="rId4">
            <a:alphaModFix/>
          </a:blip>
          <a:srcRect t="14869" b="8526"/>
          <a:stretch/>
        </p:blipFill>
        <p:spPr>
          <a:xfrm rot="4093547">
            <a:off x="2126025" y="167651"/>
            <a:ext cx="1302178" cy="1204752"/>
          </a:xfrm>
          <a:prstGeom prst="rect">
            <a:avLst/>
          </a:prstGeom>
          <a:noFill/>
          <a:ln>
            <a:noFill/>
          </a:ln>
          <a:effectLst>
            <a:outerShdw blurRad="285750" dist="95250" dir="6000000" algn="bl" rotWithShape="0">
              <a:schemeClr val="dk1">
                <a:alpha val="20000"/>
              </a:schemeClr>
            </a:outerShdw>
          </a:effectLst>
        </p:spPr>
      </p:pic>
      <p:pic>
        <p:nvPicPr>
          <p:cNvPr id="328" name="Google Shape;328;p49"/>
          <p:cNvPicPr preferRelativeResize="0"/>
          <p:nvPr/>
        </p:nvPicPr>
        <p:blipFill rotWithShape="1">
          <a:blip r:embed="rId5">
            <a:alphaModFix/>
          </a:blip>
          <a:srcRect t="10071"/>
          <a:stretch/>
        </p:blipFill>
        <p:spPr>
          <a:xfrm>
            <a:off x="4503452" y="136874"/>
            <a:ext cx="1361475" cy="1382401"/>
          </a:xfrm>
          <a:prstGeom prst="rect">
            <a:avLst/>
          </a:prstGeom>
          <a:noFill/>
          <a:ln>
            <a:noFill/>
          </a:ln>
          <a:effectLst>
            <a:outerShdw blurRad="285750" dist="95250" dir="6000000" algn="bl" rotWithShape="0">
              <a:schemeClr val="dk1">
                <a:alpha val="20000"/>
              </a:schemeClr>
            </a:outerShdw>
          </a:effectLst>
        </p:spPr>
      </p:pic>
      <p:pic>
        <p:nvPicPr>
          <p:cNvPr id="329" name="Google Shape;329;p49"/>
          <p:cNvPicPr preferRelativeResize="0"/>
          <p:nvPr/>
        </p:nvPicPr>
        <p:blipFill rotWithShape="1">
          <a:blip r:embed="rId6">
            <a:alphaModFix/>
          </a:blip>
          <a:srcRect l="4396" r="4387"/>
          <a:stretch/>
        </p:blipFill>
        <p:spPr>
          <a:xfrm>
            <a:off x="4419078" y="3933826"/>
            <a:ext cx="1231265" cy="950324"/>
          </a:xfrm>
          <a:prstGeom prst="rect">
            <a:avLst/>
          </a:prstGeom>
          <a:noFill/>
          <a:ln>
            <a:noFill/>
          </a:ln>
          <a:effectLst>
            <a:outerShdw blurRad="285750" dist="95250" dir="6000000" algn="bl" rotWithShape="0">
              <a:schemeClr val="dk1">
                <a:alpha val="20000"/>
              </a:schemeClr>
            </a:outerShdw>
          </a:effectLst>
        </p:spPr>
      </p:pic>
    </p:spTree>
    <p:extLst>
      <p:ext uri="{BB962C8B-B14F-4D97-AF65-F5344CB8AC3E}">
        <p14:creationId xmlns:p14="http://schemas.microsoft.com/office/powerpoint/2010/main" val="3753421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12644D-08D4-2DE3-6B33-FCA209DAB4BD}"/>
              </a:ext>
            </a:extLst>
          </p:cNvPr>
          <p:cNvSpPr txBox="1"/>
          <p:nvPr/>
        </p:nvSpPr>
        <p:spPr>
          <a:xfrm>
            <a:off x="417909" y="528639"/>
            <a:ext cx="8308181" cy="338554"/>
          </a:xfrm>
          <a:prstGeom prst="rect">
            <a:avLst/>
          </a:prstGeom>
          <a:noFill/>
        </p:spPr>
        <p:txBody>
          <a:bodyPr wrap="square" lIns="91440" tIns="45720" rIns="91440" bIns="45720" rtlCol="0" anchor="t">
            <a:spAutoFit/>
          </a:bodyPr>
          <a:lstStyle/>
          <a:p>
            <a:pPr>
              <a:lnSpc>
                <a:spcPct val="150000"/>
              </a:lnSpc>
            </a:pPr>
            <a:endParaRPr lang="en-US" sz="1200">
              <a:latin typeface="Calibri" panose="020F0502020204030204" pitchFamily="34" charset="0"/>
              <a:ea typeface="Calibri" panose="020F0502020204030204" pitchFamily="34" charset="0"/>
              <a:cs typeface="Calibri" panose="020F0502020204030204" pitchFamily="34" charset="0"/>
            </a:endParaRPr>
          </a:p>
        </p:txBody>
      </p:sp>
      <p:pic>
        <p:nvPicPr>
          <p:cNvPr id="3" name="Picture 3" descr="A picture containing table&#10;&#10;Description automatically generated">
            <a:extLst>
              <a:ext uri="{FF2B5EF4-FFF2-40B4-BE49-F238E27FC236}">
                <a16:creationId xmlns:a16="http://schemas.microsoft.com/office/drawing/2014/main" id="{343F49BA-6BA5-7A63-0985-DDDFE0F387B2}"/>
              </a:ext>
            </a:extLst>
          </p:cNvPr>
          <p:cNvPicPr>
            <a:picLocks noChangeAspect="1"/>
          </p:cNvPicPr>
          <p:nvPr/>
        </p:nvPicPr>
        <p:blipFill>
          <a:blip r:embed="rId3"/>
          <a:stretch>
            <a:fillRect/>
          </a:stretch>
        </p:blipFill>
        <p:spPr>
          <a:xfrm>
            <a:off x="1293020" y="528309"/>
            <a:ext cx="7050879" cy="4015441"/>
          </a:xfrm>
          <a:prstGeom prst="rect">
            <a:avLst/>
          </a:prstGeom>
        </p:spPr>
      </p:pic>
      <p:pic>
        <p:nvPicPr>
          <p:cNvPr id="2" name="Google Shape;608;p62">
            <a:extLst>
              <a:ext uri="{FF2B5EF4-FFF2-40B4-BE49-F238E27FC236}">
                <a16:creationId xmlns:a16="http://schemas.microsoft.com/office/drawing/2014/main" id="{4B0F2CDF-5CDA-4EA1-1077-38086D2096E9}"/>
              </a:ext>
            </a:extLst>
          </p:cNvPr>
          <p:cNvPicPr preferRelativeResize="0"/>
          <p:nvPr/>
        </p:nvPicPr>
        <p:blipFill rotWithShape="1">
          <a:blip r:embed="rId4">
            <a:alphaModFix/>
          </a:blip>
          <a:srcRect l="2696" r="2705"/>
          <a:stretch/>
        </p:blipFill>
        <p:spPr>
          <a:xfrm rot="3428756" flipH="1">
            <a:off x="197758" y="3715479"/>
            <a:ext cx="1426142" cy="1074881"/>
          </a:xfrm>
          <a:prstGeom prst="rect">
            <a:avLst/>
          </a:prstGeom>
          <a:noFill/>
          <a:ln>
            <a:noFill/>
          </a:ln>
          <a:effectLst>
            <a:outerShdw blurRad="285750" dist="95250" dir="6000000" algn="bl" rotWithShape="0">
              <a:schemeClr val="dk1">
                <a:alpha val="20000"/>
              </a:schemeClr>
            </a:outerShdw>
          </a:effectLst>
        </p:spPr>
      </p:pic>
    </p:spTree>
    <p:extLst>
      <p:ext uri="{BB962C8B-B14F-4D97-AF65-F5344CB8AC3E}">
        <p14:creationId xmlns:p14="http://schemas.microsoft.com/office/powerpoint/2010/main" val="3537763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3"/>
        <p:cNvGrpSpPr/>
        <p:nvPr/>
      </p:nvGrpSpPr>
      <p:grpSpPr>
        <a:xfrm>
          <a:off x="0" y="0"/>
          <a:ext cx="0" cy="0"/>
          <a:chOff x="0" y="0"/>
          <a:chExt cx="0" cy="0"/>
        </a:xfrm>
      </p:grpSpPr>
      <p:pic>
        <p:nvPicPr>
          <p:cNvPr id="2" name="Picture 1">
            <a:extLst>
              <a:ext uri="{FF2B5EF4-FFF2-40B4-BE49-F238E27FC236}">
                <a16:creationId xmlns:a16="http://schemas.microsoft.com/office/drawing/2014/main" id="{A7BD856A-319F-634F-2980-75629749914B}"/>
              </a:ext>
            </a:extLst>
          </p:cNvPr>
          <p:cNvPicPr>
            <a:picLocks noChangeAspect="1"/>
          </p:cNvPicPr>
          <p:nvPr/>
        </p:nvPicPr>
        <p:blipFill>
          <a:blip r:embed="rId3"/>
          <a:srcRect t="16108" b="16108"/>
          <a:stretch/>
        </p:blipFill>
        <p:spPr>
          <a:xfrm>
            <a:off x="4572000" y="255181"/>
            <a:ext cx="4297155" cy="4559018"/>
          </a:xfrm>
          <a:prstGeom prst="rect">
            <a:avLst/>
          </a:prstGeom>
        </p:spPr>
      </p:pic>
      <p:sp>
        <p:nvSpPr>
          <p:cNvPr id="325" name="Google Shape;325;p49"/>
          <p:cNvSpPr txBox="1">
            <a:spLocks noGrp="1"/>
          </p:cNvSpPr>
          <p:nvPr>
            <p:ph type="title"/>
          </p:nvPr>
        </p:nvSpPr>
        <p:spPr>
          <a:xfrm>
            <a:off x="965850" y="2024075"/>
            <a:ext cx="4110900" cy="643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Research Methods</a:t>
            </a:r>
          </a:p>
        </p:txBody>
      </p:sp>
      <p:pic>
        <p:nvPicPr>
          <p:cNvPr id="327" name="Google Shape;327;p49"/>
          <p:cNvPicPr preferRelativeResize="0"/>
          <p:nvPr/>
        </p:nvPicPr>
        <p:blipFill rotWithShape="1">
          <a:blip r:embed="rId4">
            <a:alphaModFix/>
          </a:blip>
          <a:srcRect t="14869" b="8526"/>
          <a:stretch/>
        </p:blipFill>
        <p:spPr>
          <a:xfrm rot="4093547">
            <a:off x="2126025" y="167651"/>
            <a:ext cx="1302178" cy="1204752"/>
          </a:xfrm>
          <a:prstGeom prst="rect">
            <a:avLst/>
          </a:prstGeom>
          <a:noFill/>
          <a:ln>
            <a:noFill/>
          </a:ln>
          <a:effectLst>
            <a:outerShdw blurRad="285750" dist="95250" dir="6000000" algn="bl" rotWithShape="0">
              <a:schemeClr val="dk1">
                <a:alpha val="20000"/>
              </a:schemeClr>
            </a:outerShdw>
          </a:effectLst>
        </p:spPr>
      </p:pic>
      <p:pic>
        <p:nvPicPr>
          <p:cNvPr id="328" name="Google Shape;328;p49"/>
          <p:cNvPicPr preferRelativeResize="0"/>
          <p:nvPr/>
        </p:nvPicPr>
        <p:blipFill rotWithShape="1">
          <a:blip r:embed="rId5">
            <a:alphaModFix/>
          </a:blip>
          <a:srcRect t="10071"/>
          <a:stretch/>
        </p:blipFill>
        <p:spPr>
          <a:xfrm rot="12375627">
            <a:off x="3813600" y="3627902"/>
            <a:ext cx="1361475" cy="1382401"/>
          </a:xfrm>
          <a:prstGeom prst="rect">
            <a:avLst/>
          </a:prstGeom>
          <a:noFill/>
          <a:ln>
            <a:noFill/>
          </a:ln>
          <a:effectLst>
            <a:outerShdw blurRad="285750" dist="95250" dir="6000000" algn="bl" rotWithShape="0">
              <a:schemeClr val="dk1">
                <a:alpha val="20000"/>
              </a:schemeClr>
            </a:outerShdw>
          </a:effectLst>
        </p:spPr>
      </p:pic>
      <p:pic>
        <p:nvPicPr>
          <p:cNvPr id="329" name="Google Shape;329;p49"/>
          <p:cNvPicPr preferRelativeResize="0"/>
          <p:nvPr/>
        </p:nvPicPr>
        <p:blipFill rotWithShape="1">
          <a:blip r:embed="rId6">
            <a:alphaModFix/>
          </a:blip>
          <a:srcRect l="4396" r="4387"/>
          <a:stretch/>
        </p:blipFill>
        <p:spPr>
          <a:xfrm rot="16581328">
            <a:off x="7987978" y="189287"/>
            <a:ext cx="1231265" cy="950324"/>
          </a:xfrm>
          <a:prstGeom prst="rect">
            <a:avLst/>
          </a:prstGeom>
          <a:noFill/>
          <a:ln>
            <a:noFill/>
          </a:ln>
          <a:effectLst>
            <a:outerShdw blurRad="285750" dist="95250" dir="6000000" algn="bl" rotWithShape="0">
              <a:schemeClr val="dk1">
                <a:alpha val="20000"/>
              </a:schemeClr>
            </a:outerShdw>
          </a:effectLst>
        </p:spPr>
      </p:pic>
    </p:spTree>
    <p:extLst>
      <p:ext uri="{BB962C8B-B14F-4D97-AF65-F5344CB8AC3E}">
        <p14:creationId xmlns:p14="http://schemas.microsoft.com/office/powerpoint/2010/main" val="2673788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diagram, application&#10;&#10;Description automatically generated">
            <a:extLst>
              <a:ext uri="{FF2B5EF4-FFF2-40B4-BE49-F238E27FC236}">
                <a16:creationId xmlns:a16="http://schemas.microsoft.com/office/drawing/2014/main" id="{70C8D140-B881-1465-0FDA-7A8B3E42ACA6}"/>
              </a:ext>
            </a:extLst>
          </p:cNvPr>
          <p:cNvPicPr>
            <a:picLocks noChangeAspect="1"/>
          </p:cNvPicPr>
          <p:nvPr/>
        </p:nvPicPr>
        <p:blipFill>
          <a:blip r:embed="rId3"/>
          <a:stretch>
            <a:fillRect/>
          </a:stretch>
        </p:blipFill>
        <p:spPr>
          <a:xfrm>
            <a:off x="762275" y="981428"/>
            <a:ext cx="6784813" cy="3550677"/>
          </a:xfrm>
          <a:prstGeom prst="rect">
            <a:avLst/>
          </a:prstGeom>
        </p:spPr>
      </p:pic>
      <p:sp>
        <p:nvSpPr>
          <p:cNvPr id="3" name="Rectangle 2">
            <a:extLst>
              <a:ext uri="{FF2B5EF4-FFF2-40B4-BE49-F238E27FC236}">
                <a16:creationId xmlns:a16="http://schemas.microsoft.com/office/drawing/2014/main" id="{5E20D510-7E3F-BFFC-C47C-A956D7293F0B}"/>
              </a:ext>
            </a:extLst>
          </p:cNvPr>
          <p:cNvSpPr/>
          <p:nvPr/>
        </p:nvSpPr>
        <p:spPr>
          <a:xfrm>
            <a:off x="4085303" y="2403987"/>
            <a:ext cx="2927555" cy="2120854"/>
          </a:xfrm>
          <a:prstGeom prst="rect">
            <a:avLst/>
          </a:prstGeom>
          <a:solidFill>
            <a:srgbClr val="F5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0" descr="Diagram, text&#10;&#10;Description automatically generated">
            <a:extLst>
              <a:ext uri="{FF2B5EF4-FFF2-40B4-BE49-F238E27FC236}">
                <a16:creationId xmlns:a16="http://schemas.microsoft.com/office/drawing/2014/main" id="{4AB51B2A-F23A-B248-6C5E-FE49A7EB5C2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085303" y="2414883"/>
            <a:ext cx="2825430" cy="2120854"/>
          </a:xfrm>
          <a:prstGeom prst="rect">
            <a:avLst/>
          </a:prstGeom>
        </p:spPr>
      </p:pic>
    </p:spTree>
    <p:extLst>
      <p:ext uri="{BB962C8B-B14F-4D97-AF65-F5344CB8AC3E}">
        <p14:creationId xmlns:p14="http://schemas.microsoft.com/office/powerpoint/2010/main" val="3154584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2" name="Picture 1">
            <a:extLst>
              <a:ext uri="{FF2B5EF4-FFF2-40B4-BE49-F238E27FC236}">
                <a16:creationId xmlns:a16="http://schemas.microsoft.com/office/drawing/2014/main" id="{FE23ED33-B7B2-8BFA-39D9-A2F1559C7E91}"/>
              </a:ext>
            </a:extLst>
          </p:cNvPr>
          <p:cNvPicPr>
            <a:picLocks noChangeAspect="1"/>
          </p:cNvPicPr>
          <p:nvPr/>
        </p:nvPicPr>
        <p:blipFill rotWithShape="1">
          <a:blip r:embed="rId3"/>
          <a:srcRect l="7847" t="10104" r="3756" b="10166"/>
          <a:stretch/>
        </p:blipFill>
        <p:spPr>
          <a:xfrm>
            <a:off x="273050" y="250825"/>
            <a:ext cx="5283528" cy="4641849"/>
          </a:xfrm>
          <a:prstGeom prst="rect">
            <a:avLst/>
          </a:prstGeom>
        </p:spPr>
      </p:pic>
      <p:sp>
        <p:nvSpPr>
          <p:cNvPr id="605" name="Google Shape;605;p62"/>
          <p:cNvSpPr txBox="1">
            <a:spLocks noGrp="1"/>
          </p:cNvSpPr>
          <p:nvPr>
            <p:ph type="subTitle" idx="2"/>
          </p:nvPr>
        </p:nvSpPr>
        <p:spPr>
          <a:xfrm>
            <a:off x="5772219" y="2195893"/>
            <a:ext cx="2656331" cy="15863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4800" dirty="0">
                <a:latin typeface="Calibri" panose="020F0502020204030204" pitchFamily="34" charset="0"/>
                <a:ea typeface="Calibri" panose="020F0502020204030204" pitchFamily="34" charset="0"/>
                <a:cs typeface="Calibri" panose="020F0502020204030204" pitchFamily="34" charset="0"/>
              </a:rPr>
              <a:t>Usability Testing</a:t>
            </a:r>
            <a:endParaRPr lang="en-IN" sz="4800" dirty="0">
              <a:latin typeface="Calibri" panose="020F0502020204030204" pitchFamily="34" charset="0"/>
              <a:ea typeface="Calibri" panose="020F0502020204030204" pitchFamily="34" charset="0"/>
              <a:cs typeface="Calibri" panose="020F0502020204030204" pitchFamily="34" charset="0"/>
            </a:endParaRPr>
          </a:p>
        </p:txBody>
      </p:sp>
      <p:pic>
        <p:nvPicPr>
          <p:cNvPr id="606" name="Google Shape;606;p62"/>
          <p:cNvPicPr preferRelativeResize="0"/>
          <p:nvPr/>
        </p:nvPicPr>
        <p:blipFill rotWithShape="1">
          <a:blip r:embed="rId4">
            <a:alphaModFix/>
          </a:blip>
          <a:srcRect l="4001" r="4001"/>
          <a:stretch/>
        </p:blipFill>
        <p:spPr>
          <a:xfrm flipH="1">
            <a:off x="2402626" y="-104687"/>
            <a:ext cx="1335422" cy="1284699"/>
          </a:xfrm>
          <a:prstGeom prst="rect">
            <a:avLst/>
          </a:prstGeom>
          <a:noFill/>
          <a:ln>
            <a:noFill/>
          </a:ln>
          <a:effectLst>
            <a:outerShdw blurRad="285750" dist="95250" dir="6000000" algn="bl" rotWithShape="0">
              <a:schemeClr val="dk1">
                <a:alpha val="20000"/>
              </a:schemeClr>
            </a:outerShdw>
          </a:effectLst>
        </p:spPr>
      </p:pic>
      <p:pic>
        <p:nvPicPr>
          <p:cNvPr id="607" name="Google Shape;607;p62"/>
          <p:cNvPicPr preferRelativeResize="0"/>
          <p:nvPr/>
        </p:nvPicPr>
        <p:blipFill rotWithShape="1">
          <a:blip r:embed="rId5">
            <a:alphaModFix/>
          </a:blip>
          <a:srcRect t="12653" b="12653"/>
          <a:stretch/>
        </p:blipFill>
        <p:spPr>
          <a:xfrm rot="4774341" flipH="1">
            <a:off x="4935055" y="1086114"/>
            <a:ext cx="1109789" cy="1067668"/>
          </a:xfrm>
          <a:prstGeom prst="rect">
            <a:avLst/>
          </a:prstGeom>
          <a:noFill/>
          <a:ln>
            <a:noFill/>
          </a:ln>
          <a:effectLst>
            <a:outerShdw blurRad="285750" dist="95250" dir="6000000" algn="bl" rotWithShape="0">
              <a:schemeClr val="dk1">
                <a:alpha val="20000"/>
              </a:schemeClr>
            </a:outerShdw>
          </a:effectLst>
        </p:spPr>
      </p:pic>
      <p:pic>
        <p:nvPicPr>
          <p:cNvPr id="608" name="Google Shape;608;p62"/>
          <p:cNvPicPr preferRelativeResize="0"/>
          <p:nvPr/>
        </p:nvPicPr>
        <p:blipFill rotWithShape="1">
          <a:blip r:embed="rId6">
            <a:alphaModFix/>
          </a:blip>
          <a:srcRect l="2696" r="2705"/>
          <a:stretch/>
        </p:blipFill>
        <p:spPr>
          <a:xfrm rot="245310" flipH="1">
            <a:off x="7715479" y="4067808"/>
            <a:ext cx="1426142" cy="1074881"/>
          </a:xfrm>
          <a:prstGeom prst="rect">
            <a:avLst/>
          </a:prstGeom>
          <a:noFill/>
          <a:ln>
            <a:noFill/>
          </a:ln>
          <a:effectLst>
            <a:outerShdw blurRad="285750" dist="95250" dir="6000000" algn="bl" rotWithShape="0">
              <a:schemeClr val="dk1">
                <a:alpha val="20000"/>
              </a:schemeClr>
            </a:outerShdw>
          </a:effectLst>
        </p:spPr>
      </p:pic>
      <p:pic>
        <p:nvPicPr>
          <p:cNvPr id="609" name="Google Shape;609;p62"/>
          <p:cNvPicPr preferRelativeResize="0"/>
          <p:nvPr/>
        </p:nvPicPr>
        <p:blipFill rotWithShape="1">
          <a:blip r:embed="rId7">
            <a:alphaModFix/>
          </a:blip>
          <a:srcRect t="4086" b="4077"/>
          <a:stretch/>
        </p:blipFill>
        <p:spPr>
          <a:xfrm rot="9933982" flipH="1">
            <a:off x="275799" y="84096"/>
            <a:ext cx="876257" cy="1106857"/>
          </a:xfrm>
          <a:prstGeom prst="rect">
            <a:avLst/>
          </a:prstGeom>
          <a:noFill/>
          <a:ln>
            <a:noFill/>
          </a:ln>
          <a:effectLst>
            <a:outerShdw blurRad="285750" dist="95250" dir="6000000" algn="bl" rotWithShape="0">
              <a:schemeClr val="dk1">
                <a:alpha val="20000"/>
              </a:schemeClr>
            </a:outerShdw>
          </a:effectLst>
        </p:spPr>
      </p:pic>
      <p:pic>
        <p:nvPicPr>
          <p:cNvPr id="610" name="Google Shape;610;p62"/>
          <p:cNvPicPr preferRelativeResize="0"/>
          <p:nvPr/>
        </p:nvPicPr>
        <p:blipFill rotWithShape="1">
          <a:blip r:embed="rId8">
            <a:alphaModFix/>
          </a:blip>
          <a:srcRect t="485" b="485"/>
          <a:stretch/>
        </p:blipFill>
        <p:spPr>
          <a:xfrm rot="-2994105">
            <a:off x="-652282" y="4463494"/>
            <a:ext cx="1406004" cy="980212"/>
          </a:xfrm>
          <a:prstGeom prst="rect">
            <a:avLst/>
          </a:prstGeom>
          <a:noFill/>
          <a:ln>
            <a:noFill/>
          </a:ln>
          <a:effectLst>
            <a:outerShdw blurRad="285750" dist="95250" dir="6000000" algn="bl" rotWithShape="0">
              <a:schemeClr val="dk1">
                <a:alpha val="20000"/>
              </a:schemeClr>
            </a:outerShdw>
          </a:effectLst>
        </p:spPr>
      </p:pic>
      <p:pic>
        <p:nvPicPr>
          <p:cNvPr id="611" name="Google Shape;611;p62"/>
          <p:cNvPicPr preferRelativeResize="0"/>
          <p:nvPr/>
        </p:nvPicPr>
        <p:blipFill rotWithShape="1">
          <a:blip r:embed="rId9">
            <a:alphaModFix/>
          </a:blip>
          <a:srcRect t="4782" b="7305"/>
          <a:stretch/>
        </p:blipFill>
        <p:spPr>
          <a:xfrm rot="-4756330" flipH="1">
            <a:off x="4829019" y="3962410"/>
            <a:ext cx="1104044" cy="1285676"/>
          </a:xfrm>
          <a:prstGeom prst="rect">
            <a:avLst/>
          </a:prstGeom>
          <a:noFill/>
          <a:ln>
            <a:noFill/>
          </a:ln>
          <a:effectLst>
            <a:outerShdw blurRad="285750" dist="95250" dir="6000000" algn="bl" rotWithShape="0">
              <a:schemeClr val="dk1">
                <a:alpha val="20000"/>
              </a:schemeClr>
            </a:outerShdw>
          </a:effectLst>
        </p:spPr>
      </p:pic>
    </p:spTree>
    <p:extLst>
      <p:ext uri="{BB962C8B-B14F-4D97-AF65-F5344CB8AC3E}">
        <p14:creationId xmlns:p14="http://schemas.microsoft.com/office/powerpoint/2010/main" val="1004859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3"/>
        <p:cNvGrpSpPr/>
        <p:nvPr/>
      </p:nvGrpSpPr>
      <p:grpSpPr>
        <a:xfrm>
          <a:off x="0" y="0"/>
          <a:ext cx="0" cy="0"/>
          <a:chOff x="0" y="0"/>
          <a:chExt cx="0" cy="0"/>
        </a:xfrm>
      </p:grpSpPr>
      <p:pic>
        <p:nvPicPr>
          <p:cNvPr id="324" name="Google Shape;324;p49"/>
          <p:cNvPicPr preferRelativeResize="0"/>
          <p:nvPr/>
        </p:nvPicPr>
        <p:blipFill>
          <a:blip r:embed="rId3"/>
          <a:srcRect l="24870" r="24870"/>
          <a:stretch/>
        </p:blipFill>
        <p:spPr>
          <a:xfrm>
            <a:off x="5586493" y="259350"/>
            <a:ext cx="3301801" cy="4624800"/>
          </a:xfrm>
          <a:prstGeom prst="rect">
            <a:avLst/>
          </a:prstGeom>
          <a:noFill/>
          <a:ln>
            <a:noFill/>
          </a:ln>
        </p:spPr>
      </p:pic>
      <p:sp>
        <p:nvSpPr>
          <p:cNvPr id="325" name="Google Shape;325;p49"/>
          <p:cNvSpPr txBox="1">
            <a:spLocks noGrp="1"/>
          </p:cNvSpPr>
          <p:nvPr>
            <p:ph type="title"/>
          </p:nvPr>
        </p:nvSpPr>
        <p:spPr>
          <a:xfrm>
            <a:off x="965850" y="2024075"/>
            <a:ext cx="4110900" cy="643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Product Objectives</a:t>
            </a:r>
          </a:p>
        </p:txBody>
      </p:sp>
      <p:pic>
        <p:nvPicPr>
          <p:cNvPr id="327" name="Google Shape;327;p49"/>
          <p:cNvPicPr preferRelativeResize="0"/>
          <p:nvPr/>
        </p:nvPicPr>
        <p:blipFill rotWithShape="1">
          <a:blip r:embed="rId4">
            <a:alphaModFix/>
          </a:blip>
          <a:srcRect t="14869" b="8526"/>
          <a:stretch/>
        </p:blipFill>
        <p:spPr>
          <a:xfrm rot="4093547">
            <a:off x="2126025" y="167651"/>
            <a:ext cx="1302178" cy="1204752"/>
          </a:xfrm>
          <a:prstGeom prst="rect">
            <a:avLst/>
          </a:prstGeom>
          <a:noFill/>
          <a:ln>
            <a:noFill/>
          </a:ln>
          <a:effectLst>
            <a:outerShdw blurRad="285750" dist="95250" dir="6000000" algn="bl" rotWithShape="0">
              <a:schemeClr val="dk1">
                <a:alpha val="20000"/>
              </a:schemeClr>
            </a:outerShdw>
          </a:effectLst>
        </p:spPr>
      </p:pic>
      <p:pic>
        <p:nvPicPr>
          <p:cNvPr id="328" name="Google Shape;328;p49"/>
          <p:cNvPicPr preferRelativeResize="0"/>
          <p:nvPr/>
        </p:nvPicPr>
        <p:blipFill rotWithShape="1">
          <a:blip r:embed="rId5">
            <a:alphaModFix/>
          </a:blip>
          <a:srcRect t="10071"/>
          <a:stretch/>
        </p:blipFill>
        <p:spPr>
          <a:xfrm>
            <a:off x="5076750" y="733275"/>
            <a:ext cx="1361475" cy="1382401"/>
          </a:xfrm>
          <a:prstGeom prst="rect">
            <a:avLst/>
          </a:prstGeom>
          <a:noFill/>
          <a:ln>
            <a:noFill/>
          </a:ln>
          <a:effectLst>
            <a:outerShdw blurRad="285750" dist="95250" dir="6000000" algn="bl" rotWithShape="0">
              <a:schemeClr val="dk1">
                <a:alpha val="20000"/>
              </a:schemeClr>
            </a:outerShdw>
          </a:effectLst>
        </p:spPr>
      </p:pic>
      <p:pic>
        <p:nvPicPr>
          <p:cNvPr id="329" name="Google Shape;329;p49"/>
          <p:cNvPicPr preferRelativeResize="0"/>
          <p:nvPr/>
        </p:nvPicPr>
        <p:blipFill rotWithShape="1">
          <a:blip r:embed="rId6">
            <a:alphaModFix/>
          </a:blip>
          <a:srcRect l="4396" r="4387"/>
          <a:stretch/>
        </p:blipFill>
        <p:spPr>
          <a:xfrm>
            <a:off x="4802410" y="3863875"/>
            <a:ext cx="1231265" cy="950324"/>
          </a:xfrm>
          <a:prstGeom prst="rect">
            <a:avLst/>
          </a:prstGeom>
          <a:noFill/>
          <a:ln>
            <a:noFill/>
          </a:ln>
          <a:effectLst>
            <a:outerShdw blurRad="285750" dist="95250" dir="6000000" algn="bl" rotWithShape="0">
              <a:schemeClr val="dk1">
                <a:alpha val="20000"/>
              </a:scheme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A5FC5E-57B9-A5D2-C10C-BC7DBE1E7153}"/>
              </a:ext>
            </a:extLst>
          </p:cNvPr>
          <p:cNvSpPr txBox="1"/>
          <p:nvPr/>
        </p:nvSpPr>
        <p:spPr>
          <a:xfrm>
            <a:off x="1272151" y="5364943"/>
            <a:ext cx="1865647" cy="464871"/>
          </a:xfrm>
          <a:prstGeom prst="rect">
            <a:avLst/>
          </a:prstGeom>
          <a:noFill/>
        </p:spPr>
        <p:txBody>
          <a:bodyPr wrap="square" lIns="91440" tIns="45720" rIns="91440" bIns="45720" rtlCol="0" anchor="t">
            <a:spAutoFit/>
          </a:bodyPr>
          <a:lstStyle/>
          <a:p>
            <a:pPr>
              <a:lnSpc>
                <a:spcPct val="150000"/>
              </a:lnSpc>
            </a:pPr>
            <a:endParaRPr lang="en-IN" sz="1800" b="1">
              <a:latin typeface="Calibri"/>
              <a:ea typeface="Roboto" panose="02000000000000000000" pitchFamily="2" charset="0"/>
              <a:cs typeface="Roboto" panose="02000000000000000000" pitchFamily="2" charset="0"/>
            </a:endParaRPr>
          </a:p>
        </p:txBody>
      </p:sp>
      <p:graphicFrame>
        <p:nvGraphicFramePr>
          <p:cNvPr id="4" name="Table 5">
            <a:extLst>
              <a:ext uri="{FF2B5EF4-FFF2-40B4-BE49-F238E27FC236}">
                <a16:creationId xmlns:a16="http://schemas.microsoft.com/office/drawing/2014/main" id="{BC942951-A2C9-2364-9A64-5C419EE255DE}"/>
              </a:ext>
            </a:extLst>
          </p:cNvPr>
          <p:cNvGraphicFramePr>
            <a:graphicFrameLocks noGrp="1"/>
          </p:cNvGraphicFramePr>
          <p:nvPr>
            <p:extLst>
              <p:ext uri="{D42A27DB-BD31-4B8C-83A1-F6EECF244321}">
                <p14:modId xmlns:p14="http://schemas.microsoft.com/office/powerpoint/2010/main" val="2086623976"/>
              </p:ext>
            </p:extLst>
          </p:nvPr>
        </p:nvGraphicFramePr>
        <p:xfrm>
          <a:off x="583834" y="213798"/>
          <a:ext cx="7927955" cy="4682241"/>
        </p:xfrm>
        <a:graphic>
          <a:graphicData uri="http://schemas.openxmlformats.org/drawingml/2006/table">
            <a:tbl>
              <a:tblPr firstRow="1" bandRow="1">
                <a:tableStyleId>{6EC5CF47-2DC3-47E0-8CE5-4388B92203F8}</a:tableStyleId>
              </a:tblPr>
              <a:tblGrid>
                <a:gridCol w="1585591">
                  <a:extLst>
                    <a:ext uri="{9D8B030D-6E8A-4147-A177-3AD203B41FA5}">
                      <a16:colId xmlns:a16="http://schemas.microsoft.com/office/drawing/2014/main" val="4032380654"/>
                    </a:ext>
                  </a:extLst>
                </a:gridCol>
                <a:gridCol w="1585591">
                  <a:extLst>
                    <a:ext uri="{9D8B030D-6E8A-4147-A177-3AD203B41FA5}">
                      <a16:colId xmlns:a16="http://schemas.microsoft.com/office/drawing/2014/main" val="2839839032"/>
                    </a:ext>
                  </a:extLst>
                </a:gridCol>
                <a:gridCol w="1585591">
                  <a:extLst>
                    <a:ext uri="{9D8B030D-6E8A-4147-A177-3AD203B41FA5}">
                      <a16:colId xmlns:a16="http://schemas.microsoft.com/office/drawing/2014/main" val="1691936391"/>
                    </a:ext>
                  </a:extLst>
                </a:gridCol>
                <a:gridCol w="1585591">
                  <a:extLst>
                    <a:ext uri="{9D8B030D-6E8A-4147-A177-3AD203B41FA5}">
                      <a16:colId xmlns:a16="http://schemas.microsoft.com/office/drawing/2014/main" val="1179739825"/>
                    </a:ext>
                  </a:extLst>
                </a:gridCol>
                <a:gridCol w="1585591">
                  <a:extLst>
                    <a:ext uri="{9D8B030D-6E8A-4147-A177-3AD203B41FA5}">
                      <a16:colId xmlns:a16="http://schemas.microsoft.com/office/drawing/2014/main" val="1525737118"/>
                    </a:ext>
                  </a:extLst>
                </a:gridCol>
              </a:tblGrid>
              <a:tr h="690879">
                <a:tc>
                  <a:txBody>
                    <a:bodyPr/>
                    <a:lstStyle/>
                    <a:p>
                      <a:pPr lvl="0">
                        <a:buNone/>
                      </a:pPr>
                      <a:r>
                        <a:rPr lang="en-US" sz="1000" b="1" i="0" u="none" strike="noStrike" noProof="0" dirty="0">
                          <a:latin typeface="Calibri"/>
                          <a:ea typeface="Calibri" panose="020F0502020204030204" pitchFamily="34" charset="0"/>
                          <a:cs typeface="Calibri"/>
                        </a:rPr>
                        <a:t>How easy is it to find a specific type of product on the app?</a:t>
                      </a:r>
                      <a:endParaRPr lang="en-US" sz="1000" b="1" dirty="0">
                        <a:latin typeface="Calibri"/>
                        <a:ea typeface="Calibri" panose="020F0502020204030204" pitchFamily="34" charset="0"/>
                        <a:cs typeface="Calibri"/>
                      </a:endParaRPr>
                    </a:p>
                  </a:txBody>
                  <a:tcPr>
                    <a:solidFill>
                      <a:schemeClr val="accent3">
                        <a:lumMod val="40000"/>
                        <a:lumOff val="60000"/>
                      </a:schemeClr>
                    </a:solidFill>
                  </a:tcPr>
                </a:tc>
                <a:tc>
                  <a:txBody>
                    <a:bodyPr/>
                    <a:lstStyle/>
                    <a:p>
                      <a:pPr lvl="0">
                        <a:buNone/>
                      </a:pPr>
                      <a:r>
                        <a:rPr lang="en-US" sz="1000" b="1" i="0" u="none" strike="noStrike" noProof="0" dirty="0">
                          <a:solidFill>
                            <a:srgbClr val="000000"/>
                          </a:solidFill>
                          <a:latin typeface="Calibri"/>
                          <a:ea typeface="Calibri" panose="020F0502020204030204" pitchFamily="34" charset="0"/>
                          <a:cs typeface="Calibri"/>
                        </a:rPr>
                        <a:t>What are your thoughts on the overall design of the app?</a:t>
                      </a:r>
                      <a:endParaRPr lang="en-US" sz="1000" b="1" dirty="0">
                        <a:latin typeface="Calibri"/>
                        <a:ea typeface="Calibri" panose="020F0502020204030204" pitchFamily="34" charset="0"/>
                        <a:cs typeface="Calibri"/>
                      </a:endParaRPr>
                    </a:p>
                  </a:txBody>
                  <a:tcPr>
                    <a:solidFill>
                      <a:schemeClr val="accent3">
                        <a:lumMod val="40000"/>
                        <a:lumOff val="60000"/>
                      </a:schemeClr>
                    </a:solidFill>
                  </a:tcPr>
                </a:tc>
                <a:tc>
                  <a:txBody>
                    <a:bodyPr/>
                    <a:lstStyle/>
                    <a:p>
                      <a:pPr lvl="0">
                        <a:buNone/>
                      </a:pPr>
                      <a:r>
                        <a:rPr lang="en-US" sz="1000" b="1" i="0" u="none" strike="noStrike" noProof="0" dirty="0">
                          <a:solidFill>
                            <a:srgbClr val="000000"/>
                          </a:solidFill>
                          <a:latin typeface="Calibri"/>
                          <a:ea typeface="Calibri" panose="020F0502020204030204" pitchFamily="34" charset="0"/>
                          <a:cs typeface="Calibri"/>
                        </a:rPr>
                        <a:t>Can you describe the process of adding a product to your wish list or cart?</a:t>
                      </a:r>
                      <a:endParaRPr lang="en-US" sz="1000" b="1" dirty="0">
                        <a:latin typeface="Calibri"/>
                        <a:ea typeface="Calibri" panose="020F0502020204030204" pitchFamily="34" charset="0"/>
                        <a:cs typeface="Calibri"/>
                      </a:endParaRPr>
                    </a:p>
                  </a:txBody>
                  <a:tcPr>
                    <a:solidFill>
                      <a:schemeClr val="accent3">
                        <a:lumMod val="40000"/>
                        <a:lumOff val="60000"/>
                      </a:schemeClr>
                    </a:solidFill>
                  </a:tcPr>
                </a:tc>
                <a:tc>
                  <a:txBody>
                    <a:bodyPr/>
                    <a:lstStyle/>
                    <a:p>
                      <a:pPr lvl="0">
                        <a:buNone/>
                      </a:pPr>
                      <a:r>
                        <a:rPr lang="en-US" sz="1000" b="1" i="0" u="none" strike="noStrike" noProof="0" dirty="0">
                          <a:solidFill>
                            <a:srgbClr val="000000"/>
                          </a:solidFill>
                          <a:latin typeface="Calibri"/>
                          <a:ea typeface="Calibri" panose="020F0502020204030204" pitchFamily="34" charset="0"/>
                          <a:cs typeface="Calibri"/>
                        </a:rPr>
                        <a:t>How easy is it to use the app on a mobile device?</a:t>
                      </a:r>
                      <a:endParaRPr lang="en-US" sz="1000" b="1" dirty="0">
                        <a:latin typeface="Calibri"/>
                        <a:ea typeface="Calibri" panose="020F0502020204030204" pitchFamily="34" charset="0"/>
                        <a:cs typeface="Calibri"/>
                      </a:endParaRPr>
                    </a:p>
                  </a:txBody>
                  <a:tcPr>
                    <a:solidFill>
                      <a:schemeClr val="accent3">
                        <a:lumMod val="40000"/>
                        <a:lumOff val="60000"/>
                      </a:schemeClr>
                    </a:solidFill>
                  </a:tcPr>
                </a:tc>
                <a:tc>
                  <a:txBody>
                    <a:bodyPr/>
                    <a:lstStyle/>
                    <a:p>
                      <a:pPr lvl="0">
                        <a:buNone/>
                      </a:pPr>
                      <a:r>
                        <a:rPr lang="en-US" sz="1000" b="1" i="0" u="none" strike="noStrike" noProof="0" dirty="0">
                          <a:latin typeface="Calibri"/>
                          <a:ea typeface="Calibri" panose="020F0502020204030204" pitchFamily="34" charset="0"/>
                          <a:cs typeface="Calibri"/>
                        </a:rPr>
                        <a:t>Are there any features or functions that you wish were available in the app?</a:t>
                      </a:r>
                      <a:endParaRPr lang="en-US" b="1" dirty="0">
                        <a:latin typeface="Calibri"/>
                        <a:ea typeface="Calibri" panose="020F0502020204030204" pitchFamily="34" charset="0"/>
                        <a:cs typeface="Calibri"/>
                      </a:endParaRPr>
                    </a:p>
                  </a:txBody>
                  <a:tcPr>
                    <a:solidFill>
                      <a:schemeClr val="accent3">
                        <a:lumMod val="40000"/>
                        <a:lumOff val="60000"/>
                      </a:schemeClr>
                    </a:solidFill>
                  </a:tcPr>
                </a:tc>
                <a:extLst>
                  <a:ext uri="{0D108BD9-81ED-4DB2-BD59-A6C34878D82A}">
                    <a16:rowId xmlns:a16="http://schemas.microsoft.com/office/drawing/2014/main" val="786514423"/>
                  </a:ext>
                </a:extLst>
              </a:tr>
              <a:tr h="1111760">
                <a:tc>
                  <a:txBody>
                    <a:bodyPr/>
                    <a:lstStyle/>
                    <a:p>
                      <a:pPr lvl="0">
                        <a:buNone/>
                      </a:pPr>
                      <a:r>
                        <a:rPr lang="en-US" sz="1000" b="0" i="0" u="none" strike="noStrike" noProof="0" dirty="0">
                          <a:latin typeface="Calibri"/>
                          <a:ea typeface="Calibri" panose="020F0502020204030204" pitchFamily="34" charset="0"/>
                          <a:cs typeface="Calibri"/>
                        </a:rPr>
                        <a:t>Very easy </a:t>
                      </a:r>
                    </a:p>
                    <a:p>
                      <a:pPr lvl="0">
                        <a:buNone/>
                      </a:pPr>
                      <a:endParaRPr lang="en-US" sz="1000" b="0" i="0" u="none" strike="noStrike" noProof="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lvl="0">
                        <a:buNone/>
                      </a:pPr>
                      <a:r>
                        <a:rPr lang="en-US" sz="1000" b="0" i="0" u="none" strike="noStrike" noProof="0">
                          <a:solidFill>
                            <a:srgbClr val="374151"/>
                          </a:solidFill>
                          <a:latin typeface="Calibri"/>
                          <a:ea typeface="Calibri" panose="020F0502020204030204" pitchFamily="34" charset="0"/>
                          <a:cs typeface="Calibri"/>
                        </a:rPr>
                        <a:t>The UI is designed with the user's needs and preferences kept in mind.</a:t>
                      </a:r>
                      <a:endParaRPr lang="en-US" sz="1000">
                        <a:latin typeface="Calibri"/>
                        <a:ea typeface="Calibri" panose="020F0502020204030204" pitchFamily="34" charset="0"/>
                        <a:cs typeface="Calibri"/>
                      </a:endParaRPr>
                    </a:p>
                  </a:txBody>
                  <a:tcPr/>
                </a:tc>
                <a:tc>
                  <a:txBody>
                    <a:bodyPr/>
                    <a:lstStyle/>
                    <a:p>
                      <a:r>
                        <a:rPr lang="en-US" sz="1000">
                          <a:latin typeface="Calibri"/>
                          <a:ea typeface="Calibri" panose="020F0502020204030204" pitchFamily="34" charset="0"/>
                          <a:cs typeface="Calibri"/>
                        </a:rPr>
                        <a:t>Searching the desired product in search bar or categories</a:t>
                      </a:r>
                    </a:p>
                  </a:txBody>
                  <a:tcPr/>
                </a:tc>
                <a:tc>
                  <a:txBody>
                    <a:bodyPr/>
                    <a:lstStyle/>
                    <a:p>
                      <a:r>
                        <a:rPr lang="en-US" sz="1000">
                          <a:latin typeface="Calibri"/>
                          <a:ea typeface="Calibri" panose="020F0502020204030204" pitchFamily="34" charset="0"/>
                          <a:cs typeface="Calibri"/>
                        </a:rPr>
                        <a:t>Simple and intuitive interface</a:t>
                      </a:r>
                    </a:p>
                  </a:txBody>
                  <a:tcPr/>
                </a:tc>
                <a:tc>
                  <a:txBody>
                    <a:bodyPr/>
                    <a:lstStyle/>
                    <a:p>
                      <a:pPr marL="0" lvl="0" indent="0" algn="l">
                        <a:lnSpc>
                          <a:spcPct val="100000"/>
                        </a:lnSpc>
                        <a:spcBef>
                          <a:spcPts val="0"/>
                        </a:spcBef>
                        <a:spcAft>
                          <a:spcPts val="0"/>
                        </a:spcAft>
                        <a:buNone/>
                      </a:pPr>
                      <a:r>
                        <a:rPr lang="en-US" sz="1000" b="0" i="0" u="none" strike="noStrike" noProof="0" dirty="0">
                          <a:solidFill>
                            <a:srgbClr val="374151"/>
                          </a:solidFill>
                          <a:latin typeface="Calibri"/>
                          <a:ea typeface="Calibri" panose="020F0502020204030204" pitchFamily="34" charset="0"/>
                          <a:cs typeface="Calibri"/>
                        </a:rPr>
                        <a:t>Customers expect personalization and customization in products and services.</a:t>
                      </a:r>
                      <a:endParaRPr lang="en-US" sz="1000" dirty="0">
                        <a:latin typeface="Calibri"/>
                        <a:ea typeface="Calibri" panose="020F0502020204030204" pitchFamily="34" charset="0"/>
                        <a:cs typeface="Calibri"/>
                      </a:endParaRPr>
                    </a:p>
                    <a:p>
                      <a:pPr lvl="0">
                        <a:buNone/>
                      </a:pPr>
                      <a:br>
                        <a:rPr lang="en-US" dirty="0">
                          <a:latin typeface="Calibri"/>
                          <a:ea typeface="Calibri" panose="020F0502020204030204" pitchFamily="34" charset="0"/>
                          <a:cs typeface="Calibri"/>
                        </a:rPr>
                      </a:br>
                      <a:endParaRPr lang="en-US" dirty="0">
                        <a:latin typeface="Calibri"/>
                        <a:ea typeface="Calibri" panose="020F0502020204030204" pitchFamily="34" charset="0"/>
                        <a:cs typeface="Calibri"/>
                      </a:endParaRPr>
                    </a:p>
                  </a:txBody>
                  <a:tcPr/>
                </a:tc>
                <a:extLst>
                  <a:ext uri="{0D108BD9-81ED-4DB2-BD59-A6C34878D82A}">
                    <a16:rowId xmlns:a16="http://schemas.microsoft.com/office/drawing/2014/main" val="81688885"/>
                  </a:ext>
                </a:extLst>
              </a:tr>
              <a:tr h="841761">
                <a:tc>
                  <a:txBody>
                    <a:bodyPr/>
                    <a:lstStyle/>
                    <a:p>
                      <a:pPr lvl="0">
                        <a:buNone/>
                      </a:pPr>
                      <a:r>
                        <a:rPr lang="en-US" sz="1000" b="0" i="0" u="none" strike="noStrike" noProof="0">
                          <a:solidFill>
                            <a:srgbClr val="374151"/>
                          </a:solidFill>
                          <a:latin typeface="Calibri"/>
                          <a:ea typeface="Calibri" panose="020F0502020204030204" pitchFamily="34" charset="0"/>
                          <a:cs typeface="Calibri"/>
                        </a:rPr>
                        <a:t>Products are distributed into different categories and tags used are amazing.</a:t>
                      </a:r>
                    </a:p>
                  </a:txBody>
                  <a:tcPr/>
                </a:tc>
                <a:tc>
                  <a:txBody>
                    <a:bodyPr/>
                    <a:lstStyle/>
                    <a:p>
                      <a:pPr lvl="0">
                        <a:buNone/>
                      </a:pPr>
                      <a:r>
                        <a:rPr lang="en-US" sz="1000" b="0" i="0" u="none" strike="noStrike" noProof="0">
                          <a:solidFill>
                            <a:srgbClr val="374151"/>
                          </a:solidFill>
                          <a:latin typeface="Calibri"/>
                          <a:ea typeface="Calibri" panose="020F0502020204030204" pitchFamily="34" charset="0"/>
                          <a:cs typeface="Calibri"/>
                        </a:rPr>
                        <a:t>The visual design  is aesthetically pleasing and visually appealing to the user.</a:t>
                      </a:r>
                    </a:p>
                  </a:txBody>
                  <a:tcPr/>
                </a:tc>
                <a:tc>
                  <a:txBody>
                    <a:bodyPr/>
                    <a:lstStyle/>
                    <a:p>
                      <a:r>
                        <a:rPr lang="en-US" sz="1000">
                          <a:latin typeface="Calibri"/>
                          <a:ea typeface="Calibri" panose="020F0502020204030204" pitchFamily="34" charset="0"/>
                          <a:cs typeface="Calibri"/>
                        </a:rPr>
                        <a:t>Viewing its product details and selecting the product</a:t>
                      </a:r>
                    </a:p>
                  </a:txBody>
                  <a:tcPr/>
                </a:tc>
                <a:tc>
                  <a:txBody>
                    <a:bodyPr/>
                    <a:lstStyle/>
                    <a:p>
                      <a:r>
                        <a:rPr lang="en-US" sz="1000">
                          <a:latin typeface="Calibri"/>
                          <a:ea typeface="Calibri" panose="020F0502020204030204" pitchFamily="34" charset="0"/>
                          <a:cs typeface="Calibri"/>
                        </a:rPr>
                        <a:t>Clear and concise text</a:t>
                      </a:r>
                    </a:p>
                  </a:txBody>
                  <a:tcPr/>
                </a:tc>
                <a:tc>
                  <a:txBody>
                    <a:bodyPr/>
                    <a:lstStyle/>
                    <a:p>
                      <a:pPr marL="0" lvl="0" indent="0" algn="l">
                        <a:lnSpc>
                          <a:spcPct val="100000"/>
                        </a:lnSpc>
                        <a:spcBef>
                          <a:spcPts val="0"/>
                        </a:spcBef>
                        <a:spcAft>
                          <a:spcPts val="0"/>
                        </a:spcAft>
                        <a:buNone/>
                      </a:pPr>
                      <a:r>
                        <a:rPr lang="en-US" sz="1000" b="0" i="0" u="none" strike="noStrike" noProof="0">
                          <a:solidFill>
                            <a:srgbClr val="374151"/>
                          </a:solidFill>
                          <a:latin typeface="Calibri"/>
                          <a:ea typeface="Calibri" panose="020F0502020204030204" pitchFamily="34" charset="0"/>
                          <a:cs typeface="Calibri"/>
                        </a:rPr>
                        <a:t> Able to customize their selection by choosing size, color, and style over a wide range of products.</a:t>
                      </a:r>
                      <a:endParaRPr lang="en-US" sz="1000">
                        <a:latin typeface="Calibri"/>
                        <a:ea typeface="Calibri" panose="020F0502020204030204" pitchFamily="34" charset="0"/>
                        <a:cs typeface="Calibri"/>
                      </a:endParaRPr>
                    </a:p>
                    <a:p>
                      <a:pPr lvl="0">
                        <a:buNone/>
                      </a:pPr>
                      <a:endParaRPr lang="en-US" sz="10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55854345"/>
                  </a:ext>
                </a:extLst>
              </a:tr>
              <a:tr h="1143525">
                <a:tc>
                  <a:txBody>
                    <a:bodyPr/>
                    <a:lstStyle/>
                    <a:p>
                      <a:r>
                        <a:rPr lang="en-US" sz="1000">
                          <a:latin typeface="Calibri"/>
                          <a:ea typeface="Calibri" panose="020F0502020204030204" pitchFamily="34" charset="0"/>
                          <a:cs typeface="Calibri"/>
                        </a:rPr>
                        <a:t>Appropriate categorization. Loved browsing products for Room, Kitchen seperately.</a:t>
                      </a:r>
                    </a:p>
                  </a:txBody>
                  <a:tcPr/>
                </a:tc>
                <a:tc>
                  <a:txBody>
                    <a:bodyPr/>
                    <a:lstStyle/>
                    <a:p>
                      <a:pPr lvl="0" algn="l">
                        <a:lnSpc>
                          <a:spcPct val="100000"/>
                        </a:lnSpc>
                        <a:spcBef>
                          <a:spcPts val="0"/>
                        </a:spcBef>
                        <a:spcAft>
                          <a:spcPts val="0"/>
                        </a:spcAft>
                        <a:buNone/>
                      </a:pPr>
                      <a:r>
                        <a:rPr lang="en-US" sz="1000" b="0" i="0" u="none" strike="noStrike" noProof="0">
                          <a:solidFill>
                            <a:srgbClr val="374151"/>
                          </a:solidFill>
                          <a:latin typeface="Calibri"/>
                          <a:ea typeface="Calibri" panose="020F0502020204030204" pitchFamily="34" charset="0"/>
                          <a:cs typeface="Calibri"/>
                        </a:rPr>
                        <a:t> It uses appropriate color schemes, typography, and other design elements that enhance the user's experience.</a:t>
                      </a:r>
                    </a:p>
                    <a:p>
                      <a:pPr lvl="0">
                        <a:buNone/>
                      </a:pPr>
                      <a:endParaRPr lang="en-US" sz="10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a:latin typeface="Calibri"/>
                          <a:ea typeface="Calibri" panose="020F0502020204030204" pitchFamily="34" charset="0"/>
                          <a:cs typeface="Calibri"/>
                        </a:rPr>
                        <a:t>Selecting the quantity of that particular product to add in cart.</a:t>
                      </a:r>
                    </a:p>
                  </a:txBody>
                  <a:tcPr/>
                </a:tc>
                <a:tc>
                  <a:txBody>
                    <a:bodyPr/>
                    <a:lstStyle/>
                    <a:p>
                      <a:r>
                        <a:rPr lang="en-US" sz="1000">
                          <a:latin typeface="Calibri"/>
                          <a:ea typeface="Calibri" panose="020F0502020204030204" pitchFamily="34" charset="0"/>
                          <a:cs typeface="Calibri"/>
                        </a:rPr>
                        <a:t>Appropriate Visual elements</a:t>
                      </a:r>
                    </a:p>
                  </a:txBody>
                  <a:tcPr/>
                </a:tc>
                <a:tc>
                  <a:txBody>
                    <a:bodyPr/>
                    <a:lstStyle/>
                    <a:p>
                      <a:pPr lvl="0">
                        <a:buNone/>
                      </a:pPr>
                      <a:r>
                        <a:rPr lang="en-US" sz="1000">
                          <a:latin typeface="Calibri"/>
                          <a:ea typeface="Calibri" panose="020F0502020204030204" pitchFamily="34" charset="0"/>
                          <a:cs typeface="Calibri"/>
                        </a:rPr>
                        <a:t>Voice accesibilty</a:t>
                      </a:r>
                      <a:endParaRPr lang="en-US" err="1">
                        <a:latin typeface="Calibri"/>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72598661"/>
                  </a:ext>
                </a:extLst>
              </a:tr>
              <a:tr h="841761">
                <a:tc>
                  <a:txBody>
                    <a:bodyPr/>
                    <a:lstStyle/>
                    <a:p>
                      <a:r>
                        <a:rPr lang="en-US" sz="1000">
                          <a:latin typeface="Calibri"/>
                          <a:ea typeface="Calibri" panose="020F0502020204030204" pitchFamily="34" charset="0"/>
                          <a:cs typeface="Calibri"/>
                        </a:rPr>
                        <a:t>Offers and deals on the products are easier to find</a:t>
                      </a:r>
                    </a:p>
                  </a:txBody>
                  <a:tcPr/>
                </a:tc>
                <a:tc>
                  <a:txBody>
                    <a:bodyPr/>
                    <a:lstStyle/>
                    <a:p>
                      <a:pPr lvl="0">
                        <a:buNone/>
                      </a:pPr>
                      <a:r>
                        <a:rPr lang="en-US" sz="1000" b="0" i="0" u="none" strike="noStrike" noProof="0">
                          <a:solidFill>
                            <a:srgbClr val="374151"/>
                          </a:solidFill>
                          <a:latin typeface="Calibri"/>
                          <a:ea typeface="Calibri" panose="020F0502020204030204" pitchFamily="34" charset="0"/>
                          <a:cs typeface="Calibri"/>
                        </a:rPr>
                        <a:t>Consistency in design is maintained. Attractive UI. Impressive logo.</a:t>
                      </a:r>
                    </a:p>
                  </a:txBody>
                  <a:tcPr/>
                </a:tc>
                <a:tc>
                  <a:txBody>
                    <a:bodyPr/>
                    <a:lstStyle/>
                    <a:p>
                      <a:r>
                        <a:rPr lang="en-US" sz="1000">
                          <a:latin typeface="Calibri"/>
                          <a:ea typeface="Calibri" panose="020F0502020204030204" pitchFamily="34" charset="0"/>
                          <a:cs typeface="Calibri"/>
                        </a:rPr>
                        <a:t>Adding it to cart and checking out with doing payment process.</a:t>
                      </a:r>
                    </a:p>
                  </a:txBody>
                  <a:tcPr/>
                </a:tc>
                <a:tc>
                  <a:txBody>
                    <a:bodyPr/>
                    <a:lstStyle/>
                    <a:p>
                      <a:r>
                        <a:rPr lang="en-US" sz="1000">
                          <a:latin typeface="Calibri"/>
                          <a:ea typeface="Calibri" panose="020F0502020204030204" pitchFamily="34" charset="0"/>
                          <a:cs typeface="Calibri"/>
                        </a:rPr>
                        <a:t>Proper demo instructions in onboarding screens</a:t>
                      </a:r>
                    </a:p>
                  </a:txBody>
                  <a:tcPr/>
                </a:tc>
                <a:tc>
                  <a:txBody>
                    <a:bodyPr/>
                    <a:lstStyle/>
                    <a:p>
                      <a:pPr marL="0" lvl="0" indent="0" algn="l">
                        <a:lnSpc>
                          <a:spcPct val="100000"/>
                        </a:lnSpc>
                        <a:spcBef>
                          <a:spcPts val="0"/>
                        </a:spcBef>
                        <a:spcAft>
                          <a:spcPts val="0"/>
                        </a:spcAft>
                        <a:buNone/>
                      </a:pPr>
                      <a:r>
                        <a:rPr lang="en-US" sz="1000" b="0" i="0" u="none" strike="noStrike" noProof="0" dirty="0">
                          <a:solidFill>
                            <a:srgbClr val="374151"/>
                          </a:solidFill>
                          <a:latin typeface="Calibri"/>
                          <a:ea typeface="Calibri" panose="020F0502020204030204" pitchFamily="34" charset="0"/>
                          <a:cs typeface="Calibri"/>
                        </a:rPr>
                        <a:t>Ability to customize designs </a:t>
                      </a:r>
                    </a:p>
                    <a:p>
                      <a:pPr lvl="0">
                        <a:buNone/>
                      </a:pPr>
                      <a:endParaRPr lang="en-US" sz="1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36553764"/>
                  </a:ext>
                </a:extLst>
              </a:tr>
            </a:tbl>
          </a:graphicData>
        </a:graphic>
      </p:graphicFrame>
    </p:spTree>
    <p:extLst>
      <p:ext uri="{BB962C8B-B14F-4D97-AF65-F5344CB8AC3E}">
        <p14:creationId xmlns:p14="http://schemas.microsoft.com/office/powerpoint/2010/main" val="1115693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62"/>
          <p:cNvPicPr preferRelativeResize="0"/>
          <p:nvPr/>
        </p:nvPicPr>
        <p:blipFill rotWithShape="1">
          <a:blip r:embed="rId3"/>
          <a:srcRect l="10157" t="-20233" r="10146" b="-7717"/>
          <a:stretch/>
        </p:blipFill>
        <p:spPr>
          <a:xfrm>
            <a:off x="580462" y="195056"/>
            <a:ext cx="4320199" cy="4624799"/>
          </a:xfrm>
          <a:prstGeom prst="rect">
            <a:avLst/>
          </a:prstGeom>
          <a:noFill/>
          <a:ln>
            <a:noFill/>
          </a:ln>
        </p:spPr>
      </p:pic>
      <p:sp>
        <p:nvSpPr>
          <p:cNvPr id="605" name="Google Shape;605;p62"/>
          <p:cNvSpPr txBox="1">
            <a:spLocks noGrp="1"/>
          </p:cNvSpPr>
          <p:nvPr>
            <p:ph type="subTitle" idx="2"/>
          </p:nvPr>
        </p:nvSpPr>
        <p:spPr>
          <a:xfrm>
            <a:off x="5523650" y="1887103"/>
            <a:ext cx="2904900" cy="22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800" dirty="0">
                <a:latin typeface="Calibri" panose="020F0502020204030204" pitchFamily="34" charset="0"/>
                <a:ea typeface="Calibri" panose="020F0502020204030204" pitchFamily="34" charset="0"/>
                <a:cs typeface="Calibri" panose="020F0502020204030204" pitchFamily="34" charset="0"/>
              </a:rPr>
              <a:t>Error Handling</a:t>
            </a:r>
            <a:endParaRPr lang="en-US" sz="4800" dirty="0">
              <a:latin typeface="Calibri" panose="020F0502020204030204" pitchFamily="34" charset="0"/>
              <a:ea typeface="Calibri" panose="020F0502020204030204" pitchFamily="34" charset="0"/>
              <a:cs typeface="Calibri" panose="020F0502020204030204" pitchFamily="34" charset="0"/>
            </a:endParaRPr>
          </a:p>
        </p:txBody>
      </p:sp>
      <p:pic>
        <p:nvPicPr>
          <p:cNvPr id="606" name="Google Shape;606;p62"/>
          <p:cNvPicPr preferRelativeResize="0"/>
          <p:nvPr/>
        </p:nvPicPr>
        <p:blipFill rotWithShape="1">
          <a:blip r:embed="rId4">
            <a:alphaModFix/>
          </a:blip>
          <a:srcRect l="4001" r="4001"/>
          <a:stretch/>
        </p:blipFill>
        <p:spPr>
          <a:xfrm flipH="1">
            <a:off x="3529077" y="-85637"/>
            <a:ext cx="1335422" cy="1284699"/>
          </a:xfrm>
          <a:prstGeom prst="rect">
            <a:avLst/>
          </a:prstGeom>
          <a:noFill/>
          <a:ln>
            <a:noFill/>
          </a:ln>
          <a:effectLst>
            <a:outerShdw blurRad="285750" dist="95250" dir="6000000" algn="bl" rotWithShape="0">
              <a:schemeClr val="dk1">
                <a:alpha val="20000"/>
              </a:schemeClr>
            </a:outerShdw>
          </a:effectLst>
        </p:spPr>
      </p:pic>
      <p:pic>
        <p:nvPicPr>
          <p:cNvPr id="607" name="Google Shape;607;p62"/>
          <p:cNvPicPr preferRelativeResize="0"/>
          <p:nvPr/>
        </p:nvPicPr>
        <p:blipFill rotWithShape="1">
          <a:blip r:embed="rId5">
            <a:alphaModFix/>
          </a:blip>
          <a:srcRect t="12653" b="12653"/>
          <a:stretch/>
        </p:blipFill>
        <p:spPr>
          <a:xfrm rot="4774341" flipH="1">
            <a:off x="4935055" y="1086114"/>
            <a:ext cx="1109789" cy="1067668"/>
          </a:xfrm>
          <a:prstGeom prst="rect">
            <a:avLst/>
          </a:prstGeom>
          <a:noFill/>
          <a:ln>
            <a:noFill/>
          </a:ln>
          <a:effectLst>
            <a:outerShdw blurRad="285750" dist="95250" dir="6000000" algn="bl" rotWithShape="0">
              <a:schemeClr val="dk1">
                <a:alpha val="20000"/>
              </a:schemeClr>
            </a:outerShdw>
          </a:effectLst>
        </p:spPr>
      </p:pic>
      <p:pic>
        <p:nvPicPr>
          <p:cNvPr id="608" name="Google Shape;608;p62"/>
          <p:cNvPicPr preferRelativeResize="0"/>
          <p:nvPr/>
        </p:nvPicPr>
        <p:blipFill rotWithShape="1">
          <a:blip r:embed="rId6">
            <a:alphaModFix/>
          </a:blip>
          <a:srcRect l="2696" r="2705"/>
          <a:stretch/>
        </p:blipFill>
        <p:spPr>
          <a:xfrm rot="245310" flipH="1">
            <a:off x="7715479" y="4067808"/>
            <a:ext cx="1426142" cy="1074881"/>
          </a:xfrm>
          <a:prstGeom prst="rect">
            <a:avLst/>
          </a:prstGeom>
          <a:noFill/>
          <a:ln>
            <a:noFill/>
          </a:ln>
          <a:effectLst>
            <a:outerShdw blurRad="285750" dist="95250" dir="6000000" algn="bl" rotWithShape="0">
              <a:schemeClr val="dk1">
                <a:alpha val="20000"/>
              </a:schemeClr>
            </a:outerShdw>
          </a:effectLst>
        </p:spPr>
      </p:pic>
      <p:pic>
        <p:nvPicPr>
          <p:cNvPr id="609" name="Google Shape;609;p62"/>
          <p:cNvPicPr preferRelativeResize="0"/>
          <p:nvPr/>
        </p:nvPicPr>
        <p:blipFill rotWithShape="1">
          <a:blip r:embed="rId7">
            <a:alphaModFix/>
          </a:blip>
          <a:srcRect t="4086" b="4077"/>
          <a:stretch/>
        </p:blipFill>
        <p:spPr>
          <a:xfrm rot="9933982" flipH="1">
            <a:off x="275799" y="84096"/>
            <a:ext cx="876257" cy="1106857"/>
          </a:xfrm>
          <a:prstGeom prst="rect">
            <a:avLst/>
          </a:prstGeom>
          <a:noFill/>
          <a:ln>
            <a:noFill/>
          </a:ln>
          <a:effectLst>
            <a:outerShdw blurRad="285750" dist="95250" dir="6000000" algn="bl" rotWithShape="0">
              <a:schemeClr val="dk1">
                <a:alpha val="20000"/>
              </a:schemeClr>
            </a:outerShdw>
          </a:effectLst>
        </p:spPr>
      </p:pic>
      <p:pic>
        <p:nvPicPr>
          <p:cNvPr id="610" name="Google Shape;610;p62"/>
          <p:cNvPicPr preferRelativeResize="0"/>
          <p:nvPr/>
        </p:nvPicPr>
        <p:blipFill rotWithShape="1">
          <a:blip r:embed="rId8">
            <a:alphaModFix/>
          </a:blip>
          <a:srcRect t="485" b="485"/>
          <a:stretch/>
        </p:blipFill>
        <p:spPr>
          <a:xfrm rot="-2994105">
            <a:off x="-652282" y="4463494"/>
            <a:ext cx="1406004" cy="980212"/>
          </a:xfrm>
          <a:prstGeom prst="rect">
            <a:avLst/>
          </a:prstGeom>
          <a:noFill/>
          <a:ln>
            <a:noFill/>
          </a:ln>
          <a:effectLst>
            <a:outerShdw blurRad="285750" dist="95250" dir="6000000" algn="bl" rotWithShape="0">
              <a:schemeClr val="dk1">
                <a:alpha val="20000"/>
              </a:schemeClr>
            </a:outerShdw>
          </a:effectLst>
        </p:spPr>
      </p:pic>
      <p:pic>
        <p:nvPicPr>
          <p:cNvPr id="611" name="Google Shape;611;p62"/>
          <p:cNvPicPr preferRelativeResize="0"/>
          <p:nvPr/>
        </p:nvPicPr>
        <p:blipFill rotWithShape="1">
          <a:blip r:embed="rId9">
            <a:alphaModFix/>
          </a:blip>
          <a:srcRect t="4782" b="7305"/>
          <a:stretch/>
        </p:blipFill>
        <p:spPr>
          <a:xfrm rot="16843670" flipH="1">
            <a:off x="4934445" y="3839620"/>
            <a:ext cx="1104044" cy="1285676"/>
          </a:xfrm>
          <a:prstGeom prst="rect">
            <a:avLst/>
          </a:prstGeom>
          <a:noFill/>
          <a:ln>
            <a:noFill/>
          </a:ln>
          <a:effectLst>
            <a:outerShdw blurRad="285750" dist="95250" dir="6000000" algn="bl" rotWithShape="0">
              <a:schemeClr val="dk1">
                <a:alpha val="20000"/>
              </a:schemeClr>
            </a:outerShdw>
          </a:effectLst>
        </p:spPr>
      </p:pic>
    </p:spTree>
    <p:extLst>
      <p:ext uri="{BB962C8B-B14F-4D97-AF65-F5344CB8AC3E}">
        <p14:creationId xmlns:p14="http://schemas.microsoft.com/office/powerpoint/2010/main" val="4190030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12644D-08D4-2DE3-6B33-FCA209DAB4BD}"/>
              </a:ext>
            </a:extLst>
          </p:cNvPr>
          <p:cNvSpPr txBox="1"/>
          <p:nvPr/>
        </p:nvSpPr>
        <p:spPr>
          <a:xfrm>
            <a:off x="810022" y="435048"/>
            <a:ext cx="8151019" cy="2644250"/>
          </a:xfrm>
          <a:prstGeom prst="rect">
            <a:avLst/>
          </a:prstGeom>
          <a:noFill/>
        </p:spPr>
        <p:txBody>
          <a:bodyPr wrap="square" lIns="91440" tIns="45720" rIns="91440" bIns="45720" numCol="1" rtlCol="0" anchor="t">
            <a:spAutoFit/>
          </a:bodyPr>
          <a:lstStyle/>
          <a:p>
            <a:pPr marL="285750" indent="-285750">
              <a:lnSpc>
                <a:spcPct val="150000"/>
              </a:lnSpc>
              <a:buChar char="•"/>
            </a:pPr>
            <a:r>
              <a:rPr lang="en-US" dirty="0">
                <a:latin typeface="Calibri" panose="020F0502020204030204" pitchFamily="34" charset="0"/>
                <a:ea typeface="Calibri" panose="020F0502020204030204" pitchFamily="34" charset="0"/>
                <a:cs typeface="Calibri" panose="020F0502020204030204" pitchFamily="34" charset="0"/>
              </a:rPr>
              <a:t>We included error handling to alleviate some of the pain points from error experiences. </a:t>
            </a: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har char="•"/>
            </a:pPr>
            <a:r>
              <a:rPr lang="en-US" dirty="0">
                <a:latin typeface="Calibri" panose="020F0502020204030204" pitchFamily="34" charset="0"/>
                <a:ea typeface="Calibri" panose="020F0502020204030204" pitchFamily="34" charset="0"/>
                <a:cs typeface="Calibri" panose="020F0502020204030204" pitchFamily="34" charset="0"/>
              </a:rPr>
              <a:t>We tried to make our messages descriptive like "Email should contain an @ and . Characters" or "Password should be at least 8 characters long". </a:t>
            </a: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har char="•"/>
            </a:pPr>
            <a:r>
              <a:rPr lang="en-US" dirty="0">
                <a:latin typeface="Calibri" panose="020F0502020204030204" pitchFamily="34" charset="0"/>
                <a:ea typeface="Calibri" panose="020F0502020204030204" pitchFamily="34" charset="0"/>
                <a:cs typeface="Calibri" panose="020F0502020204030204" pitchFamily="34" charset="0"/>
              </a:rPr>
              <a:t>The main objective of error handling is to maintain the normal flow of the application and ensure app stability. </a:t>
            </a: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har char="•"/>
            </a:pPr>
            <a:r>
              <a:rPr lang="en-US" dirty="0">
                <a:latin typeface="Calibri" panose="020F0502020204030204" pitchFamily="34" charset="0"/>
                <a:ea typeface="Calibri" panose="020F0502020204030204" pitchFamily="34" charset="0"/>
                <a:cs typeface="Calibri" panose="020F0502020204030204" pitchFamily="34" charset="0"/>
              </a:rPr>
              <a:t>In our project, we have added error handling in sign up and sign in pages. For example, users will be notified when they enter incorrect email and password. In addition, if there is a problem, an error message will be displayed to provide guidance on how to fix it.</a:t>
            </a:r>
          </a:p>
        </p:txBody>
      </p:sp>
      <p:pic>
        <p:nvPicPr>
          <p:cNvPr id="3" name="Picture 2" descr="A toy figurine on a chair&#10;&#10;Description automatically generated with low confidence">
            <a:extLst>
              <a:ext uri="{FF2B5EF4-FFF2-40B4-BE49-F238E27FC236}">
                <a16:creationId xmlns:a16="http://schemas.microsoft.com/office/drawing/2014/main" id="{EDAEDE8C-7730-FEDD-8105-70709894E609}"/>
              </a:ext>
            </a:extLst>
          </p:cNvPr>
          <p:cNvPicPr>
            <a:picLocks noChangeAspect="1"/>
          </p:cNvPicPr>
          <p:nvPr/>
        </p:nvPicPr>
        <p:blipFill>
          <a:blip r:embed="rId3"/>
          <a:stretch>
            <a:fillRect/>
          </a:stretch>
        </p:blipFill>
        <p:spPr>
          <a:xfrm>
            <a:off x="5857793" y="2817249"/>
            <a:ext cx="2790907" cy="2392996"/>
          </a:xfrm>
          <a:prstGeom prst="rect">
            <a:avLst/>
          </a:prstGeom>
        </p:spPr>
      </p:pic>
    </p:spTree>
    <p:extLst>
      <p:ext uri="{BB962C8B-B14F-4D97-AF65-F5344CB8AC3E}">
        <p14:creationId xmlns:p14="http://schemas.microsoft.com/office/powerpoint/2010/main" val="273345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chat or text message&#10;&#10;Description automatically generated">
            <a:extLst>
              <a:ext uri="{FF2B5EF4-FFF2-40B4-BE49-F238E27FC236}">
                <a16:creationId xmlns:a16="http://schemas.microsoft.com/office/drawing/2014/main" id="{D538C784-603F-E21B-2E68-388A91B25731}"/>
              </a:ext>
            </a:extLst>
          </p:cNvPr>
          <p:cNvPicPr>
            <a:picLocks noChangeAspect="1"/>
          </p:cNvPicPr>
          <p:nvPr/>
        </p:nvPicPr>
        <p:blipFill rotWithShape="1">
          <a:blip r:embed="rId3"/>
          <a:srcRect l="15385" t="4789" r="14201" b="6283"/>
          <a:stretch/>
        </p:blipFill>
        <p:spPr>
          <a:xfrm>
            <a:off x="2212421" y="476939"/>
            <a:ext cx="1938543" cy="4131469"/>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B5CCDC04-7E9A-F10A-A7D8-A1CC3EA3C664}"/>
              </a:ext>
            </a:extLst>
          </p:cNvPr>
          <p:cNvPicPr>
            <a:picLocks noChangeAspect="1"/>
          </p:cNvPicPr>
          <p:nvPr/>
        </p:nvPicPr>
        <p:blipFill>
          <a:blip r:embed="rId4"/>
          <a:stretch>
            <a:fillRect/>
          </a:stretch>
        </p:blipFill>
        <p:spPr>
          <a:xfrm>
            <a:off x="5444164" y="514350"/>
            <a:ext cx="1865146" cy="4114800"/>
          </a:xfrm>
          <a:prstGeom prst="rect">
            <a:avLst/>
          </a:prstGeom>
        </p:spPr>
      </p:pic>
    </p:spTree>
    <p:extLst>
      <p:ext uri="{BB962C8B-B14F-4D97-AF65-F5344CB8AC3E}">
        <p14:creationId xmlns:p14="http://schemas.microsoft.com/office/powerpoint/2010/main" val="3698851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88"/>
        <p:cNvGrpSpPr/>
        <p:nvPr/>
      </p:nvGrpSpPr>
      <p:grpSpPr>
        <a:xfrm>
          <a:off x="0" y="0"/>
          <a:ext cx="0" cy="0"/>
          <a:chOff x="0" y="0"/>
          <a:chExt cx="0" cy="0"/>
        </a:xfrm>
      </p:grpSpPr>
      <p:pic>
        <p:nvPicPr>
          <p:cNvPr id="389" name="Google Shape;389;p53"/>
          <p:cNvPicPr preferRelativeResize="0"/>
          <p:nvPr/>
        </p:nvPicPr>
        <p:blipFill rotWithShape="1">
          <a:blip r:embed="rId3"/>
          <a:srcRect l="45020" r="1434"/>
          <a:stretch/>
        </p:blipFill>
        <p:spPr>
          <a:xfrm>
            <a:off x="265401" y="259350"/>
            <a:ext cx="3301800" cy="4624800"/>
          </a:xfrm>
          <a:prstGeom prst="rect">
            <a:avLst/>
          </a:prstGeom>
          <a:noFill/>
          <a:ln>
            <a:noFill/>
          </a:ln>
        </p:spPr>
      </p:pic>
      <p:sp>
        <p:nvSpPr>
          <p:cNvPr id="390" name="Google Shape;390;p53"/>
          <p:cNvSpPr txBox="1">
            <a:spLocks noGrp="1"/>
          </p:cNvSpPr>
          <p:nvPr>
            <p:ph type="subTitle" idx="2"/>
          </p:nvPr>
        </p:nvSpPr>
        <p:spPr>
          <a:xfrm>
            <a:off x="4422672" y="2059557"/>
            <a:ext cx="4276828" cy="8233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latin typeface="Calibri" panose="020F0502020204030204" pitchFamily="34" charset="0"/>
                <a:ea typeface="Calibri" panose="020F0502020204030204" pitchFamily="34" charset="0"/>
                <a:cs typeface="Calibri" panose="020F0502020204030204" pitchFamily="34" charset="0"/>
              </a:rPr>
              <a:t>Onboarding</a:t>
            </a:r>
            <a:endParaRPr lang="en-IN" sz="4800" dirty="0">
              <a:latin typeface="Calibri" panose="020F0502020204030204" pitchFamily="34" charset="0"/>
              <a:ea typeface="Calibri" panose="020F0502020204030204" pitchFamily="34" charset="0"/>
              <a:cs typeface="Calibri" panose="020F0502020204030204" pitchFamily="34" charset="0"/>
            </a:endParaRPr>
          </a:p>
        </p:txBody>
      </p:sp>
      <p:pic>
        <p:nvPicPr>
          <p:cNvPr id="392" name="Google Shape;392;p53"/>
          <p:cNvPicPr preferRelativeResize="0"/>
          <p:nvPr/>
        </p:nvPicPr>
        <p:blipFill rotWithShape="1">
          <a:blip r:embed="rId4">
            <a:alphaModFix/>
          </a:blip>
          <a:srcRect l="4001" r="4001"/>
          <a:stretch/>
        </p:blipFill>
        <p:spPr>
          <a:xfrm>
            <a:off x="6176938" y="3353425"/>
            <a:ext cx="1335422" cy="1284699"/>
          </a:xfrm>
          <a:prstGeom prst="rect">
            <a:avLst/>
          </a:prstGeom>
          <a:noFill/>
          <a:ln>
            <a:noFill/>
          </a:ln>
          <a:effectLst>
            <a:outerShdw blurRad="285750" dist="95250" dir="6000000" algn="bl" rotWithShape="0">
              <a:schemeClr val="dk1">
                <a:alpha val="20000"/>
              </a:schemeClr>
            </a:outerShdw>
          </a:effectLst>
        </p:spPr>
      </p:pic>
      <p:pic>
        <p:nvPicPr>
          <p:cNvPr id="393" name="Google Shape;393;p53"/>
          <p:cNvPicPr preferRelativeResize="0"/>
          <p:nvPr/>
        </p:nvPicPr>
        <p:blipFill rotWithShape="1">
          <a:blip r:embed="rId5">
            <a:alphaModFix/>
          </a:blip>
          <a:srcRect l="2696" r="2705"/>
          <a:stretch/>
        </p:blipFill>
        <p:spPr>
          <a:xfrm rot="-17">
            <a:off x="2788740" y="3467639"/>
            <a:ext cx="1552988" cy="1170473"/>
          </a:xfrm>
          <a:prstGeom prst="rect">
            <a:avLst/>
          </a:prstGeom>
          <a:noFill/>
          <a:ln>
            <a:noFill/>
          </a:ln>
          <a:effectLst>
            <a:outerShdw blurRad="285750" dist="95250" dir="6000000" algn="bl" rotWithShape="0">
              <a:schemeClr val="dk1">
                <a:alpha val="20000"/>
              </a:schemeClr>
            </a:outerShdw>
          </a:effectLst>
        </p:spPr>
      </p:pic>
      <p:pic>
        <p:nvPicPr>
          <p:cNvPr id="394" name="Google Shape;394;p53"/>
          <p:cNvPicPr preferRelativeResize="0"/>
          <p:nvPr/>
        </p:nvPicPr>
        <p:blipFill rotWithShape="1">
          <a:blip r:embed="rId6">
            <a:alphaModFix/>
          </a:blip>
          <a:srcRect t="4086" b="4077"/>
          <a:stretch/>
        </p:blipFill>
        <p:spPr>
          <a:xfrm rot="-3704081">
            <a:off x="4049926" y="761179"/>
            <a:ext cx="1044244" cy="1319069"/>
          </a:xfrm>
          <a:prstGeom prst="rect">
            <a:avLst/>
          </a:prstGeom>
          <a:noFill/>
          <a:ln>
            <a:noFill/>
          </a:ln>
          <a:effectLst>
            <a:outerShdw blurRad="285750" dist="95250" dir="6000000" algn="bl" rotWithShape="0">
              <a:schemeClr val="dk1">
                <a:alpha val="20000"/>
              </a:schemeClr>
            </a:outerShdw>
          </a:effectLst>
        </p:spPr>
      </p:pic>
      <p:pic>
        <p:nvPicPr>
          <p:cNvPr id="395" name="Google Shape;395;p53"/>
          <p:cNvPicPr preferRelativeResize="0"/>
          <p:nvPr/>
        </p:nvPicPr>
        <p:blipFill rotWithShape="1">
          <a:blip r:embed="rId7">
            <a:alphaModFix/>
          </a:blip>
          <a:srcRect t="4169" b="3783"/>
          <a:stretch/>
        </p:blipFill>
        <p:spPr>
          <a:xfrm rot="-4023084" flipH="1">
            <a:off x="7223787" y="442235"/>
            <a:ext cx="1243277" cy="1050541"/>
          </a:xfrm>
          <a:prstGeom prst="rect">
            <a:avLst/>
          </a:prstGeom>
          <a:noFill/>
          <a:ln>
            <a:noFill/>
          </a:ln>
          <a:effectLst>
            <a:outerShdw blurRad="285750" dist="95250" dir="6000000" algn="bl" rotWithShape="0">
              <a:schemeClr val="dk1">
                <a:alpha val="20000"/>
              </a:schemeClr>
            </a:outerShdw>
          </a:effectLst>
        </p:spPr>
      </p:pic>
      <p:pic>
        <p:nvPicPr>
          <p:cNvPr id="396" name="Google Shape;396;p53"/>
          <p:cNvPicPr preferRelativeResize="0"/>
          <p:nvPr/>
        </p:nvPicPr>
        <p:blipFill rotWithShape="1">
          <a:blip r:embed="rId8">
            <a:alphaModFix/>
          </a:blip>
          <a:srcRect t="485" b="485"/>
          <a:stretch/>
        </p:blipFill>
        <p:spPr>
          <a:xfrm rot="18064295">
            <a:off x="-593503" y="-328073"/>
            <a:ext cx="1489037" cy="1038090"/>
          </a:xfrm>
          <a:prstGeom prst="rect">
            <a:avLst/>
          </a:prstGeom>
          <a:noFill/>
          <a:ln>
            <a:noFill/>
          </a:ln>
          <a:effectLst>
            <a:outerShdw blurRad="285750" dist="95250" dir="6000000" algn="bl" rotWithShape="0">
              <a:schemeClr val="dk1">
                <a:alpha val="20000"/>
              </a:schemeClr>
            </a:outerShdw>
          </a:effectLst>
        </p:spPr>
      </p:pic>
    </p:spTree>
    <p:extLst>
      <p:ext uri="{BB962C8B-B14F-4D97-AF65-F5344CB8AC3E}">
        <p14:creationId xmlns:p14="http://schemas.microsoft.com/office/powerpoint/2010/main" val="3367620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25;p49">
            <a:extLst>
              <a:ext uri="{FF2B5EF4-FFF2-40B4-BE49-F238E27FC236}">
                <a16:creationId xmlns:a16="http://schemas.microsoft.com/office/drawing/2014/main" id="{E8F02E0A-6309-16E1-C208-41B6222DE3BD}"/>
              </a:ext>
            </a:extLst>
          </p:cNvPr>
          <p:cNvSpPr txBox="1">
            <a:spLocks/>
          </p:cNvSpPr>
          <p:nvPr/>
        </p:nvSpPr>
        <p:spPr>
          <a:xfrm>
            <a:off x="6180787" y="415378"/>
            <a:ext cx="2684607" cy="377579"/>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IN" sz="2000" b="1">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930477D-A782-261A-6537-D6766072736B}"/>
              </a:ext>
            </a:extLst>
          </p:cNvPr>
          <p:cNvSpPr txBox="1"/>
          <p:nvPr/>
        </p:nvSpPr>
        <p:spPr>
          <a:xfrm>
            <a:off x="435769" y="671511"/>
            <a:ext cx="8308181" cy="3613746"/>
          </a:xfrm>
          <a:prstGeom prst="rect">
            <a:avLst/>
          </a:prstGeom>
          <a:noFill/>
        </p:spPr>
        <p:txBody>
          <a:bodyPr wrap="square" lIns="91440" tIns="45720" rIns="91440" bIns="45720" rtlCol="0" anchor="t">
            <a:spAutoFit/>
          </a:bodyPr>
          <a:lstStyle/>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Before Sign Up: </a:t>
            </a:r>
            <a:r>
              <a:rPr lang="en-US" dirty="0">
                <a:latin typeface="Calibri" panose="020F0502020204030204" pitchFamily="34" charset="0"/>
                <a:ea typeface="Calibri" panose="020F0502020204030204" pitchFamily="34" charset="0"/>
                <a:cs typeface="Calibri" panose="020F0502020204030204" pitchFamily="34" charset="0"/>
              </a:rPr>
              <a:t>Minimal details (like name, email, password) would be gathered during Sign Up.</a:t>
            </a:r>
          </a:p>
          <a:p>
            <a:pPr marL="285750" indent="-285750">
              <a:lnSpc>
                <a:spcPct val="150000"/>
              </a:lnSpc>
              <a:buFont typeface="Arial"/>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Interactive tour / Joyriding: </a:t>
            </a:r>
            <a:r>
              <a:rPr lang="en-US" dirty="0">
                <a:latin typeface="Calibri" panose="020F0502020204030204" pitchFamily="34" charset="0"/>
                <a:ea typeface="Calibri" panose="020F0502020204030204" pitchFamily="34" charset="0"/>
                <a:cs typeface="Calibri" panose="020F0502020204030204" pitchFamily="34" charset="0"/>
              </a:rPr>
              <a:t>We added step by step guiding on different parts, highlighting with short explanation to introduce users with various options and features within our app.</a:t>
            </a:r>
          </a:p>
          <a:p>
            <a:pPr marL="285750" indent="-285750">
              <a:lnSpc>
                <a:spcPct val="150000"/>
              </a:lnSpc>
              <a:buFont typeface="Arial"/>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Demo Space: </a:t>
            </a:r>
            <a:r>
              <a:rPr lang="en-US" dirty="0">
                <a:latin typeface="Calibri" panose="020F0502020204030204" pitchFamily="34" charset="0"/>
                <a:ea typeface="Calibri" panose="020F0502020204030204" pitchFamily="34" charset="0"/>
                <a:cs typeface="Calibri" panose="020F0502020204030204" pitchFamily="34" charset="0"/>
              </a:rPr>
              <a:t>Users would be allowed to explore our app freely. Since our UI is very intuitive and provides a similar experience as other apps in the space, users should not have a hard time navigating through the app.</a:t>
            </a:r>
          </a:p>
          <a:p>
            <a:pPr marL="285750" indent="-285750">
              <a:lnSpc>
                <a:spcPct val="150000"/>
              </a:lnSpc>
              <a:buFont typeface="Arial"/>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Continued Onboarding: </a:t>
            </a:r>
            <a:r>
              <a:rPr lang="en-US" dirty="0">
                <a:latin typeface="Calibri" panose="020F0502020204030204" pitchFamily="34" charset="0"/>
                <a:ea typeface="Calibri" panose="020F0502020204030204" pitchFamily="34" charset="0"/>
                <a:cs typeface="Calibri" panose="020F0502020204030204" pitchFamily="34" charset="0"/>
              </a:rPr>
              <a:t>For some of the newer features like the AR feature, users are provided with some contextual help features like an info icon which opens a modal to better explain the use of the AR feature.</a:t>
            </a:r>
          </a:p>
          <a:p>
            <a:pPr>
              <a:lnSpc>
                <a:spcPct val="150000"/>
              </a:lnSpc>
            </a:pP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1642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25;p49">
            <a:extLst>
              <a:ext uri="{FF2B5EF4-FFF2-40B4-BE49-F238E27FC236}">
                <a16:creationId xmlns:a16="http://schemas.microsoft.com/office/drawing/2014/main" id="{E8F02E0A-6309-16E1-C208-41B6222DE3BD}"/>
              </a:ext>
            </a:extLst>
          </p:cNvPr>
          <p:cNvSpPr txBox="1">
            <a:spLocks/>
          </p:cNvSpPr>
          <p:nvPr/>
        </p:nvSpPr>
        <p:spPr>
          <a:xfrm>
            <a:off x="6180787" y="415378"/>
            <a:ext cx="2684607" cy="377579"/>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IN" sz="2000" b="1">
              <a:latin typeface="Roboto" panose="02000000000000000000" pitchFamily="2" charset="0"/>
              <a:ea typeface="Roboto" panose="02000000000000000000" pitchFamily="2" charset="0"/>
              <a:cs typeface="Roboto" panose="02000000000000000000" pitchFamily="2" charset="0"/>
            </a:endParaRPr>
          </a:p>
        </p:txBody>
      </p:sp>
      <p:pic>
        <p:nvPicPr>
          <p:cNvPr id="2" name="Picture 3" descr="Graphical user interface, application&#10;&#10;Description automatically generated">
            <a:extLst>
              <a:ext uri="{FF2B5EF4-FFF2-40B4-BE49-F238E27FC236}">
                <a16:creationId xmlns:a16="http://schemas.microsoft.com/office/drawing/2014/main" id="{8ECB930D-9FEB-38C2-2C4F-83581E889654}"/>
              </a:ext>
            </a:extLst>
          </p:cNvPr>
          <p:cNvPicPr>
            <a:picLocks noChangeAspect="1"/>
          </p:cNvPicPr>
          <p:nvPr/>
        </p:nvPicPr>
        <p:blipFill>
          <a:blip r:embed="rId3"/>
          <a:stretch>
            <a:fillRect/>
          </a:stretch>
        </p:blipFill>
        <p:spPr>
          <a:xfrm>
            <a:off x="757238" y="457417"/>
            <a:ext cx="7408067" cy="4164374"/>
          </a:xfrm>
          <a:prstGeom prst="rect">
            <a:avLst/>
          </a:prstGeom>
        </p:spPr>
      </p:pic>
    </p:spTree>
    <p:extLst>
      <p:ext uri="{BB962C8B-B14F-4D97-AF65-F5344CB8AC3E}">
        <p14:creationId xmlns:p14="http://schemas.microsoft.com/office/powerpoint/2010/main" val="4145542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3"/>
        <p:cNvGrpSpPr/>
        <p:nvPr/>
      </p:nvGrpSpPr>
      <p:grpSpPr>
        <a:xfrm>
          <a:off x="0" y="0"/>
          <a:ext cx="0" cy="0"/>
          <a:chOff x="0" y="0"/>
          <a:chExt cx="0" cy="0"/>
        </a:xfrm>
      </p:grpSpPr>
      <p:pic>
        <p:nvPicPr>
          <p:cNvPr id="324" name="Google Shape;324;p49"/>
          <p:cNvPicPr preferRelativeResize="0"/>
          <p:nvPr/>
        </p:nvPicPr>
        <p:blipFill>
          <a:blip r:embed="rId3"/>
          <a:srcRect l="2404" r="2404"/>
          <a:stretch/>
        </p:blipFill>
        <p:spPr>
          <a:xfrm>
            <a:off x="5586493" y="259350"/>
            <a:ext cx="3301801" cy="4624800"/>
          </a:xfrm>
          <a:prstGeom prst="rect">
            <a:avLst/>
          </a:prstGeom>
          <a:noFill/>
          <a:ln>
            <a:noFill/>
          </a:ln>
        </p:spPr>
      </p:pic>
      <p:sp>
        <p:nvSpPr>
          <p:cNvPr id="325" name="Google Shape;325;p49"/>
          <p:cNvSpPr txBox="1">
            <a:spLocks noGrp="1"/>
          </p:cNvSpPr>
          <p:nvPr>
            <p:ph type="title"/>
          </p:nvPr>
        </p:nvSpPr>
        <p:spPr>
          <a:xfrm>
            <a:off x="852039" y="2254908"/>
            <a:ext cx="4110900" cy="643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latin typeface="Calibri" panose="020F0502020204030204" pitchFamily="34" charset="0"/>
                <a:ea typeface="Calibri" panose="020F0502020204030204" pitchFamily="34" charset="0"/>
                <a:cs typeface="Calibri" panose="020F0502020204030204" pitchFamily="34" charset="0"/>
              </a:rPr>
              <a:t>Thank You</a:t>
            </a:r>
          </a:p>
        </p:txBody>
      </p:sp>
      <p:pic>
        <p:nvPicPr>
          <p:cNvPr id="2" name="Google Shape;1870;p81">
            <a:extLst>
              <a:ext uri="{FF2B5EF4-FFF2-40B4-BE49-F238E27FC236}">
                <a16:creationId xmlns:a16="http://schemas.microsoft.com/office/drawing/2014/main" id="{B92791C8-781A-51C0-5258-AC83AE4642E7}"/>
              </a:ext>
            </a:extLst>
          </p:cNvPr>
          <p:cNvPicPr preferRelativeResize="0"/>
          <p:nvPr/>
        </p:nvPicPr>
        <p:blipFill rotWithShape="1">
          <a:blip r:embed="rId4">
            <a:alphaModFix/>
          </a:blip>
          <a:srcRect t="4782" b="7305"/>
          <a:stretch/>
        </p:blipFill>
        <p:spPr>
          <a:xfrm rot="4795762">
            <a:off x="5183241" y="341776"/>
            <a:ext cx="1104044" cy="1285674"/>
          </a:xfrm>
          <a:prstGeom prst="rect">
            <a:avLst/>
          </a:prstGeom>
          <a:noFill/>
          <a:ln>
            <a:noFill/>
          </a:ln>
          <a:effectLst>
            <a:outerShdw blurRad="285750" dist="95250" dir="6000000" algn="bl" rotWithShape="0">
              <a:schemeClr val="dk1">
                <a:alpha val="20000"/>
              </a:schemeClr>
            </a:outerShdw>
          </a:effectLst>
        </p:spPr>
      </p:pic>
      <p:pic>
        <p:nvPicPr>
          <p:cNvPr id="3" name="Google Shape;1872;p81">
            <a:extLst>
              <a:ext uri="{FF2B5EF4-FFF2-40B4-BE49-F238E27FC236}">
                <a16:creationId xmlns:a16="http://schemas.microsoft.com/office/drawing/2014/main" id="{41ACCD5E-7BA5-7472-6A98-1B1A2E6A62A0}"/>
              </a:ext>
            </a:extLst>
          </p:cNvPr>
          <p:cNvPicPr preferRelativeResize="0"/>
          <p:nvPr/>
        </p:nvPicPr>
        <p:blipFill rotWithShape="1">
          <a:blip r:embed="rId5">
            <a:alphaModFix/>
          </a:blip>
          <a:srcRect t="12652" b="12659"/>
          <a:stretch/>
        </p:blipFill>
        <p:spPr>
          <a:xfrm>
            <a:off x="5076750" y="2061194"/>
            <a:ext cx="1248580" cy="1201150"/>
          </a:xfrm>
          <a:prstGeom prst="rect">
            <a:avLst/>
          </a:prstGeom>
          <a:noFill/>
          <a:ln>
            <a:noFill/>
          </a:ln>
          <a:effectLst>
            <a:outerShdw blurRad="285750" dist="95250" dir="6000000" algn="bl" rotWithShape="0">
              <a:schemeClr val="dk1">
                <a:alpha val="20000"/>
              </a:schemeClr>
            </a:outerShdw>
          </a:effectLst>
        </p:spPr>
      </p:pic>
      <p:pic>
        <p:nvPicPr>
          <p:cNvPr id="4" name="Google Shape;1873;p81">
            <a:extLst>
              <a:ext uri="{FF2B5EF4-FFF2-40B4-BE49-F238E27FC236}">
                <a16:creationId xmlns:a16="http://schemas.microsoft.com/office/drawing/2014/main" id="{A3064690-1E34-E850-5ADE-C8774E8AFB0A}"/>
              </a:ext>
            </a:extLst>
          </p:cNvPr>
          <p:cNvPicPr preferRelativeResize="0"/>
          <p:nvPr/>
        </p:nvPicPr>
        <p:blipFill rotWithShape="1">
          <a:blip r:embed="rId6">
            <a:alphaModFix/>
          </a:blip>
          <a:srcRect t="12870" b="12862"/>
          <a:stretch/>
        </p:blipFill>
        <p:spPr>
          <a:xfrm rot="14333818">
            <a:off x="4375677" y="3868857"/>
            <a:ext cx="1530120" cy="1007938"/>
          </a:xfrm>
          <a:prstGeom prst="rect">
            <a:avLst/>
          </a:prstGeom>
          <a:noFill/>
          <a:ln>
            <a:noFill/>
          </a:ln>
          <a:effectLst>
            <a:outerShdw blurRad="285750" dist="95250" dir="6000000" algn="bl" rotWithShape="0">
              <a:schemeClr val="dk1">
                <a:alpha val="20000"/>
              </a:schemeClr>
            </a:outerShdw>
          </a:effectLst>
        </p:spPr>
      </p:pic>
      <p:sp>
        <p:nvSpPr>
          <p:cNvPr id="7" name="Google Shape;325;p49">
            <a:extLst>
              <a:ext uri="{FF2B5EF4-FFF2-40B4-BE49-F238E27FC236}">
                <a16:creationId xmlns:a16="http://schemas.microsoft.com/office/drawing/2014/main" id="{806C4FFB-1C96-8DF5-7C53-C33EC72E3CB5}"/>
              </a:ext>
            </a:extLst>
          </p:cNvPr>
          <p:cNvSpPr txBox="1">
            <a:spLocks/>
          </p:cNvSpPr>
          <p:nvPr/>
        </p:nvSpPr>
        <p:spPr>
          <a:xfrm>
            <a:off x="1518789" y="3099458"/>
            <a:ext cx="2977011" cy="357953"/>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oboto"/>
              <a:buNone/>
              <a:defRPr sz="4800" b="1"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1"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1"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1"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1"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1"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1"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1"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1" i="0" u="none" strike="noStrike" cap="none">
                <a:solidFill>
                  <a:schemeClr val="dk1"/>
                </a:solidFill>
                <a:latin typeface="Roboto"/>
                <a:ea typeface="Roboto"/>
                <a:cs typeface="Roboto"/>
                <a:sym typeface="Roboto"/>
              </a:defRPr>
            </a:lvl9pPr>
          </a:lstStyle>
          <a:p>
            <a:r>
              <a:rPr lang="en-US" sz="16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Feedbacks are appreciated</a:t>
            </a:r>
          </a:p>
        </p:txBody>
      </p:sp>
    </p:spTree>
    <p:extLst>
      <p:ext uri="{BB962C8B-B14F-4D97-AF65-F5344CB8AC3E}">
        <p14:creationId xmlns:p14="http://schemas.microsoft.com/office/powerpoint/2010/main" val="83109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555AB-9033-3161-E8FB-E32B5A7E239F}"/>
              </a:ext>
            </a:extLst>
          </p:cNvPr>
          <p:cNvSpPr/>
          <p:nvPr/>
        </p:nvSpPr>
        <p:spPr>
          <a:xfrm>
            <a:off x="253602" y="282178"/>
            <a:ext cx="8636793" cy="4579143"/>
          </a:xfrm>
          <a:prstGeom prst="rect">
            <a:avLst/>
          </a:prstGeom>
          <a:solidFill>
            <a:srgbClr val="F5F5F7"/>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5F5F7"/>
              </a:solidFill>
            </a:endParaRPr>
          </a:p>
        </p:txBody>
      </p:sp>
      <p:sp>
        <p:nvSpPr>
          <p:cNvPr id="6" name="TextBox 5">
            <a:extLst>
              <a:ext uri="{FF2B5EF4-FFF2-40B4-BE49-F238E27FC236}">
                <a16:creationId xmlns:a16="http://schemas.microsoft.com/office/drawing/2014/main" id="{D12E2133-D07F-FF9D-8AC6-B2233993279C}"/>
              </a:ext>
            </a:extLst>
          </p:cNvPr>
          <p:cNvSpPr txBox="1"/>
          <p:nvPr/>
        </p:nvSpPr>
        <p:spPr>
          <a:xfrm>
            <a:off x="527394" y="401315"/>
            <a:ext cx="8089207" cy="4340868"/>
          </a:xfrm>
          <a:prstGeom prst="rect">
            <a:avLst/>
          </a:prstGeom>
          <a:noFill/>
        </p:spPr>
        <p:txBody>
          <a:bodyPr wrap="square" lIns="91440" tIns="45720" rIns="91440" bIns="45720" rtlCol="0" anchor="t">
            <a:spAutoFit/>
          </a:bodyPr>
          <a:lstStyle/>
          <a:p>
            <a:pPr marL="285750" indent="-285750" algn="l">
              <a:lnSpc>
                <a:spcPct val="200000"/>
              </a:lnSpc>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W</a:t>
            </a: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ide range of fashionable and high-quality home décor items</a:t>
            </a:r>
          </a:p>
          <a:p>
            <a:pPr marL="285750" indent="-285750" algn="l">
              <a:lnSpc>
                <a:spcPct val="200000"/>
              </a:lnSpc>
              <a:buFont typeface="Arial" panose="020B0604020202020204" pitchFamily="34" charset="0"/>
              <a:buChar char="•"/>
            </a:pP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Streamline the process of locating and buying items, with online or in-store options</a:t>
            </a:r>
          </a:p>
          <a:p>
            <a:pPr marL="285750" indent="-285750" algn="l">
              <a:lnSpc>
                <a:spcPct val="200000"/>
              </a:lnSpc>
              <a:buFont typeface="Arial" panose="020B0604020202020204" pitchFamily="34" charset="0"/>
              <a:buChar char="•"/>
            </a:pP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Provide design advice and suggestions</a:t>
            </a:r>
          </a:p>
          <a:p>
            <a:pPr marL="285750" indent="-285750" algn="l">
              <a:lnSpc>
                <a:spcPct val="200000"/>
              </a:lnSpc>
              <a:buFont typeface="Arial" panose="020B0604020202020204" pitchFamily="34" charset="0"/>
              <a:buChar char="•"/>
            </a:pP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Offer cutting-edge technology, such as augmented reality and voice accessibility</a:t>
            </a:r>
          </a:p>
          <a:p>
            <a:pPr marL="285750" indent="-285750" algn="l">
              <a:lnSpc>
                <a:spcPct val="200000"/>
              </a:lnSpc>
              <a:buFont typeface="Arial" panose="020B0604020202020204" pitchFamily="34" charset="0"/>
              <a:buChar char="•"/>
            </a:pP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Enable communication with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chatbot</a:t>
            </a:r>
            <a:endPar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a:lnSpc>
                <a:spcPct val="200000"/>
              </a:lnSpc>
              <a:buFont typeface="Arial" panose="020B0604020202020204" pitchFamily="34" charset="0"/>
              <a:buChar char="•"/>
            </a:pP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Provide quick and effective customer service</a:t>
            </a:r>
          </a:p>
          <a:p>
            <a:pPr marL="285750" indent="-285750" algn="l">
              <a:lnSpc>
                <a:spcPct val="200000"/>
              </a:lnSpc>
              <a:buFont typeface="Arial" panose="020B0604020202020204" pitchFamily="34" charset="0"/>
              <a:buChar char="•"/>
            </a:pP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Foster a sense of community with their social network</a:t>
            </a:r>
          </a:p>
          <a:p>
            <a:pPr marL="285750" indent="-285750" algn="l">
              <a:lnSpc>
                <a:spcPct val="200000"/>
              </a:lnSpc>
              <a:buFont typeface="Arial" panose="020B0604020202020204" pitchFamily="34" charset="0"/>
              <a:buChar char="•"/>
            </a:pP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Establish a strong brand identity</a:t>
            </a:r>
          </a:p>
          <a:p>
            <a:pPr marL="285750" indent="-285750" algn="l">
              <a:lnSpc>
                <a:spcPct val="200000"/>
              </a:lnSpc>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Exceptional support from trained interior design professionals</a:t>
            </a: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285750" indent="-285750" algn="l">
              <a:lnSpc>
                <a:spcPct val="200000"/>
              </a:lnSpc>
              <a:buFont typeface="Arial" panose="020B0604020202020204" pitchFamily="34" charset="0"/>
              <a:buChar char="•"/>
            </a:pP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Provide guides and videos to demonstrate how to use various tools on the application.</a:t>
            </a:r>
          </a:p>
        </p:txBody>
      </p:sp>
    </p:spTree>
    <p:extLst>
      <p:ext uri="{BB962C8B-B14F-4D97-AF65-F5344CB8AC3E}">
        <p14:creationId xmlns:p14="http://schemas.microsoft.com/office/powerpoint/2010/main" val="2663318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88"/>
        <p:cNvGrpSpPr/>
        <p:nvPr/>
      </p:nvGrpSpPr>
      <p:grpSpPr>
        <a:xfrm>
          <a:off x="0" y="0"/>
          <a:ext cx="0" cy="0"/>
          <a:chOff x="0" y="0"/>
          <a:chExt cx="0" cy="0"/>
        </a:xfrm>
      </p:grpSpPr>
      <p:pic>
        <p:nvPicPr>
          <p:cNvPr id="389" name="Google Shape;389;p53"/>
          <p:cNvPicPr preferRelativeResize="0"/>
          <p:nvPr/>
        </p:nvPicPr>
        <p:blipFill>
          <a:blip r:embed="rId3"/>
          <a:srcRect l="5326" r="5326"/>
          <a:stretch/>
        </p:blipFill>
        <p:spPr>
          <a:xfrm>
            <a:off x="280586" y="251534"/>
            <a:ext cx="3301800" cy="4624800"/>
          </a:xfrm>
          <a:prstGeom prst="rect">
            <a:avLst/>
          </a:prstGeom>
          <a:noFill/>
          <a:ln>
            <a:noFill/>
          </a:ln>
        </p:spPr>
      </p:pic>
      <p:sp>
        <p:nvSpPr>
          <p:cNvPr id="390" name="Google Shape;390;p53"/>
          <p:cNvSpPr txBox="1">
            <a:spLocks noGrp="1"/>
          </p:cNvSpPr>
          <p:nvPr>
            <p:ph type="subTitle" idx="2"/>
          </p:nvPr>
        </p:nvSpPr>
        <p:spPr>
          <a:xfrm>
            <a:off x="4414068" y="1503611"/>
            <a:ext cx="4009800" cy="2225328"/>
          </a:xfrm>
          <a:prstGeom prst="rect">
            <a:avLst/>
          </a:prstGeom>
        </p:spPr>
        <p:txBody>
          <a:bodyPr spcFirstLastPara="1" wrap="square" lIns="91425" tIns="91425" rIns="91425" bIns="91425" anchor="ctr" anchorCtr="0">
            <a:noAutofit/>
          </a:bodyPr>
          <a:lstStyle/>
          <a:p>
            <a:pPr marL="0" indent="0" algn="ctr"/>
            <a:r>
              <a:rPr lang="en" sz="4800" dirty="0">
                <a:latin typeface="Calibri" panose="020F0502020204030204" pitchFamily="34" charset="0"/>
                <a:ea typeface="Calibri" panose="020F0502020204030204" pitchFamily="34" charset="0"/>
                <a:cs typeface="Calibri" panose="020F0502020204030204" pitchFamily="34" charset="0"/>
              </a:rPr>
              <a:t>Problem Statement and Solution</a:t>
            </a:r>
            <a:endParaRPr lang="en-US" sz="4800" dirty="0">
              <a:latin typeface="Calibri" panose="020F0502020204030204" pitchFamily="34" charset="0"/>
              <a:ea typeface="Calibri" panose="020F0502020204030204" pitchFamily="34" charset="0"/>
              <a:cs typeface="Calibri" panose="020F0502020204030204" pitchFamily="34" charset="0"/>
            </a:endParaRPr>
          </a:p>
        </p:txBody>
      </p:sp>
      <p:pic>
        <p:nvPicPr>
          <p:cNvPr id="392" name="Google Shape;392;p53"/>
          <p:cNvPicPr preferRelativeResize="0"/>
          <p:nvPr/>
        </p:nvPicPr>
        <p:blipFill rotWithShape="1">
          <a:blip r:embed="rId4">
            <a:alphaModFix/>
          </a:blip>
          <a:srcRect l="4001" r="4001"/>
          <a:stretch/>
        </p:blipFill>
        <p:spPr>
          <a:xfrm>
            <a:off x="6090537" y="3676356"/>
            <a:ext cx="1335422" cy="1284699"/>
          </a:xfrm>
          <a:prstGeom prst="rect">
            <a:avLst/>
          </a:prstGeom>
          <a:noFill/>
          <a:ln>
            <a:noFill/>
          </a:ln>
          <a:effectLst>
            <a:outerShdw blurRad="285750" dist="95250" dir="6000000" algn="bl" rotWithShape="0">
              <a:schemeClr val="dk1">
                <a:alpha val="20000"/>
              </a:schemeClr>
            </a:outerShdw>
          </a:effectLst>
        </p:spPr>
      </p:pic>
      <p:pic>
        <p:nvPicPr>
          <p:cNvPr id="393" name="Google Shape;393;p53"/>
          <p:cNvPicPr preferRelativeResize="0"/>
          <p:nvPr/>
        </p:nvPicPr>
        <p:blipFill rotWithShape="1">
          <a:blip r:embed="rId5">
            <a:alphaModFix/>
          </a:blip>
          <a:srcRect l="2696" r="2705"/>
          <a:stretch/>
        </p:blipFill>
        <p:spPr>
          <a:xfrm rot="-17">
            <a:off x="2788740" y="3459824"/>
            <a:ext cx="1552988" cy="1170473"/>
          </a:xfrm>
          <a:prstGeom prst="rect">
            <a:avLst/>
          </a:prstGeom>
          <a:noFill/>
          <a:ln>
            <a:noFill/>
          </a:ln>
          <a:effectLst>
            <a:outerShdw blurRad="285750" dist="95250" dir="6000000" algn="bl" rotWithShape="0">
              <a:schemeClr val="dk1">
                <a:alpha val="20000"/>
              </a:schemeClr>
            </a:outerShdw>
          </a:effectLst>
        </p:spPr>
      </p:pic>
      <p:pic>
        <p:nvPicPr>
          <p:cNvPr id="394" name="Google Shape;394;p53"/>
          <p:cNvPicPr preferRelativeResize="0"/>
          <p:nvPr/>
        </p:nvPicPr>
        <p:blipFill rotWithShape="1">
          <a:blip r:embed="rId6">
            <a:alphaModFix/>
          </a:blip>
          <a:srcRect t="4086" b="4077"/>
          <a:stretch/>
        </p:blipFill>
        <p:spPr>
          <a:xfrm rot="-3704081">
            <a:off x="4049926" y="753364"/>
            <a:ext cx="1044244" cy="1319069"/>
          </a:xfrm>
          <a:prstGeom prst="rect">
            <a:avLst/>
          </a:prstGeom>
          <a:noFill/>
          <a:ln>
            <a:noFill/>
          </a:ln>
          <a:effectLst>
            <a:outerShdw blurRad="285750" dist="95250" dir="6000000" algn="bl" rotWithShape="0">
              <a:schemeClr val="dk1">
                <a:alpha val="20000"/>
              </a:schemeClr>
            </a:outerShdw>
          </a:effectLst>
        </p:spPr>
      </p:pic>
      <p:pic>
        <p:nvPicPr>
          <p:cNvPr id="395" name="Google Shape;395;p53"/>
          <p:cNvPicPr preferRelativeResize="0"/>
          <p:nvPr/>
        </p:nvPicPr>
        <p:blipFill rotWithShape="1">
          <a:blip r:embed="rId7">
            <a:alphaModFix/>
          </a:blip>
          <a:srcRect t="4169" b="3783"/>
          <a:stretch/>
        </p:blipFill>
        <p:spPr>
          <a:xfrm rot="-4023084" flipH="1">
            <a:off x="7223787" y="434420"/>
            <a:ext cx="1243277" cy="1050541"/>
          </a:xfrm>
          <a:prstGeom prst="rect">
            <a:avLst/>
          </a:prstGeom>
          <a:noFill/>
          <a:ln>
            <a:noFill/>
          </a:ln>
          <a:effectLst>
            <a:outerShdw blurRad="285750" dist="95250" dir="6000000" algn="bl" rotWithShape="0">
              <a:schemeClr val="dk1">
                <a:alpha val="20000"/>
              </a:schemeClr>
            </a:outerShdw>
          </a:effectLst>
        </p:spPr>
      </p:pic>
      <p:pic>
        <p:nvPicPr>
          <p:cNvPr id="396" name="Google Shape;396;p53"/>
          <p:cNvPicPr preferRelativeResize="0"/>
          <p:nvPr/>
        </p:nvPicPr>
        <p:blipFill rotWithShape="1">
          <a:blip r:embed="rId8">
            <a:alphaModFix/>
          </a:blip>
          <a:srcRect t="485" b="485"/>
          <a:stretch/>
        </p:blipFill>
        <p:spPr>
          <a:xfrm rot="-3535705">
            <a:off x="-172022" y="-164438"/>
            <a:ext cx="1489037" cy="1038090"/>
          </a:xfrm>
          <a:prstGeom prst="rect">
            <a:avLst/>
          </a:prstGeom>
          <a:noFill/>
          <a:ln>
            <a:noFill/>
          </a:ln>
          <a:effectLst>
            <a:outerShdw blurRad="285750" dist="95250" dir="6000000" algn="bl" rotWithShape="0">
              <a:schemeClr val="dk1">
                <a:alpha val="2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555AB-9033-3161-E8FB-E32B5A7E239F}"/>
              </a:ext>
            </a:extLst>
          </p:cNvPr>
          <p:cNvSpPr/>
          <p:nvPr/>
        </p:nvSpPr>
        <p:spPr>
          <a:xfrm>
            <a:off x="253602" y="282178"/>
            <a:ext cx="8636793" cy="4579143"/>
          </a:xfrm>
          <a:prstGeom prst="rect">
            <a:avLst/>
          </a:prstGeom>
          <a:solidFill>
            <a:srgbClr val="F5F5F7"/>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5F5F7"/>
              </a:solidFill>
            </a:endParaRPr>
          </a:p>
        </p:txBody>
      </p:sp>
      <p:pic>
        <p:nvPicPr>
          <p:cNvPr id="6" name="Picture 5" descr="A close-up of a toy&#10;&#10;Description automatically generated with medium confidence">
            <a:extLst>
              <a:ext uri="{FF2B5EF4-FFF2-40B4-BE49-F238E27FC236}">
                <a16:creationId xmlns:a16="http://schemas.microsoft.com/office/drawing/2014/main" id="{B73AF7B5-9AFB-84C0-860E-69287A388635}"/>
              </a:ext>
            </a:extLst>
          </p:cNvPr>
          <p:cNvPicPr>
            <a:picLocks noChangeAspect="1"/>
          </p:cNvPicPr>
          <p:nvPr/>
        </p:nvPicPr>
        <p:blipFill>
          <a:blip r:embed="rId2"/>
          <a:stretch>
            <a:fillRect/>
          </a:stretch>
        </p:blipFill>
        <p:spPr>
          <a:xfrm>
            <a:off x="225958" y="483203"/>
            <a:ext cx="2286117" cy="3702240"/>
          </a:xfrm>
          <a:prstGeom prst="rect">
            <a:avLst/>
          </a:prstGeom>
        </p:spPr>
      </p:pic>
      <p:grpSp>
        <p:nvGrpSpPr>
          <p:cNvPr id="7" name="Group 6">
            <a:extLst>
              <a:ext uri="{FF2B5EF4-FFF2-40B4-BE49-F238E27FC236}">
                <a16:creationId xmlns:a16="http://schemas.microsoft.com/office/drawing/2014/main" id="{5697D7B2-F341-46AE-9135-88B92052CE3F}"/>
              </a:ext>
            </a:extLst>
          </p:cNvPr>
          <p:cNvGrpSpPr/>
          <p:nvPr/>
        </p:nvGrpSpPr>
        <p:grpSpPr>
          <a:xfrm>
            <a:off x="2583571" y="863600"/>
            <a:ext cx="4572000" cy="374650"/>
            <a:chOff x="2597150" y="863600"/>
            <a:chExt cx="4572000" cy="374650"/>
          </a:xfrm>
        </p:grpSpPr>
        <p:sp>
          <p:nvSpPr>
            <p:cNvPr id="8" name="Rectangle: Rounded Corners 7">
              <a:extLst>
                <a:ext uri="{FF2B5EF4-FFF2-40B4-BE49-F238E27FC236}">
                  <a16:creationId xmlns:a16="http://schemas.microsoft.com/office/drawing/2014/main" id="{65BC1082-F1CA-FD28-09E5-6C7E257FACE9}"/>
                </a:ext>
              </a:extLst>
            </p:cNvPr>
            <p:cNvSpPr/>
            <p:nvPr/>
          </p:nvSpPr>
          <p:spPr>
            <a:xfrm>
              <a:off x="2597150" y="863600"/>
              <a:ext cx="4572000" cy="374650"/>
            </a:xfrm>
            <a:prstGeom prst="roundRect">
              <a:avLst>
                <a:gd name="adj" fmla="val 50000"/>
              </a:avLst>
            </a:prstGeom>
            <a:noFill/>
            <a:ln>
              <a:solidFill>
                <a:srgbClr val="835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D82ECF-0AA8-5573-D3A3-5F0582C0A287}"/>
                </a:ext>
              </a:extLst>
            </p:cNvPr>
            <p:cNvSpPr txBox="1"/>
            <p:nvPr/>
          </p:nvSpPr>
          <p:spPr>
            <a:xfrm>
              <a:off x="2708275" y="920120"/>
              <a:ext cx="4349750" cy="261610"/>
            </a:xfrm>
            <a:prstGeom prst="rect">
              <a:avLst/>
            </a:prstGeom>
            <a:noFill/>
          </p:spPr>
          <p:txBody>
            <a:bodyPr wrap="square" rtlCol="0">
              <a:spAutoFit/>
            </a:bodyPr>
            <a:lstStyle/>
            <a:p>
              <a:pPr algn="ctr"/>
              <a:r>
                <a:rPr lang="en-US" sz="1100" dirty="0">
                  <a:latin typeface="+mn-lt"/>
                </a:rPr>
                <a:t>People struggle to collect all the decoration items in one location.</a:t>
              </a:r>
            </a:p>
          </p:txBody>
        </p:sp>
      </p:grpSp>
      <p:grpSp>
        <p:nvGrpSpPr>
          <p:cNvPr id="10" name="Group 9">
            <a:extLst>
              <a:ext uri="{FF2B5EF4-FFF2-40B4-BE49-F238E27FC236}">
                <a16:creationId xmlns:a16="http://schemas.microsoft.com/office/drawing/2014/main" id="{8AA857F8-445A-7192-F374-3A22F4A3D6BD}"/>
              </a:ext>
            </a:extLst>
          </p:cNvPr>
          <p:cNvGrpSpPr/>
          <p:nvPr/>
        </p:nvGrpSpPr>
        <p:grpSpPr>
          <a:xfrm>
            <a:off x="3915483" y="1521682"/>
            <a:ext cx="4683125" cy="498103"/>
            <a:chOff x="2597150" y="863600"/>
            <a:chExt cx="4572000" cy="374650"/>
          </a:xfrm>
        </p:grpSpPr>
        <p:sp>
          <p:nvSpPr>
            <p:cNvPr id="11" name="Rectangle: Rounded Corners 10">
              <a:extLst>
                <a:ext uri="{FF2B5EF4-FFF2-40B4-BE49-F238E27FC236}">
                  <a16:creationId xmlns:a16="http://schemas.microsoft.com/office/drawing/2014/main" id="{BE57A8AE-FE04-8F84-E400-86FE4931AC71}"/>
                </a:ext>
              </a:extLst>
            </p:cNvPr>
            <p:cNvSpPr/>
            <p:nvPr/>
          </p:nvSpPr>
          <p:spPr>
            <a:xfrm>
              <a:off x="2597150" y="863600"/>
              <a:ext cx="4572000" cy="374650"/>
            </a:xfrm>
            <a:prstGeom prst="roundRect">
              <a:avLst>
                <a:gd name="adj" fmla="val 50000"/>
              </a:avLst>
            </a:prstGeom>
            <a:noFill/>
            <a:ln>
              <a:solidFill>
                <a:srgbClr val="835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686E384-E3C5-0BE7-EDA4-F495D28E4326}"/>
                </a:ext>
              </a:extLst>
            </p:cNvPr>
            <p:cNvSpPr txBox="1"/>
            <p:nvPr/>
          </p:nvSpPr>
          <p:spPr>
            <a:xfrm>
              <a:off x="2724005" y="888878"/>
              <a:ext cx="4407949" cy="324093"/>
            </a:xfrm>
            <a:prstGeom prst="rect">
              <a:avLst/>
            </a:prstGeom>
            <a:noFill/>
          </p:spPr>
          <p:txBody>
            <a:bodyPr wrap="square" rtlCol="0">
              <a:spAutoFit/>
            </a:bodyPr>
            <a:lstStyle/>
            <a:p>
              <a:r>
                <a:rPr lang="en-US" sz="1100" dirty="0">
                  <a:latin typeface="+mn-lt"/>
                </a:rPr>
                <a:t>Uncertainty regarding the size and quality of decorative items as well as fit of the product in the customer’s space.</a:t>
              </a:r>
            </a:p>
          </p:txBody>
        </p:sp>
      </p:grpSp>
      <p:grpSp>
        <p:nvGrpSpPr>
          <p:cNvPr id="13" name="Group 12">
            <a:extLst>
              <a:ext uri="{FF2B5EF4-FFF2-40B4-BE49-F238E27FC236}">
                <a16:creationId xmlns:a16="http://schemas.microsoft.com/office/drawing/2014/main" id="{3FD92C5D-A04B-6AFE-437A-128F78B0851E}"/>
              </a:ext>
            </a:extLst>
          </p:cNvPr>
          <p:cNvGrpSpPr/>
          <p:nvPr/>
        </p:nvGrpSpPr>
        <p:grpSpPr>
          <a:xfrm>
            <a:off x="2393071" y="2310749"/>
            <a:ext cx="4651375" cy="434998"/>
            <a:chOff x="2597150" y="861951"/>
            <a:chExt cx="4572000" cy="376299"/>
          </a:xfrm>
        </p:grpSpPr>
        <p:sp>
          <p:nvSpPr>
            <p:cNvPr id="14" name="Rectangle: Rounded Corners 13">
              <a:extLst>
                <a:ext uri="{FF2B5EF4-FFF2-40B4-BE49-F238E27FC236}">
                  <a16:creationId xmlns:a16="http://schemas.microsoft.com/office/drawing/2014/main" id="{04393197-11BE-0507-6BBC-2383BA1AE921}"/>
                </a:ext>
              </a:extLst>
            </p:cNvPr>
            <p:cNvSpPr/>
            <p:nvPr/>
          </p:nvSpPr>
          <p:spPr>
            <a:xfrm>
              <a:off x="2597150" y="863600"/>
              <a:ext cx="4572000" cy="374650"/>
            </a:xfrm>
            <a:prstGeom prst="roundRect">
              <a:avLst>
                <a:gd name="adj" fmla="val 50000"/>
              </a:avLst>
            </a:prstGeom>
            <a:noFill/>
            <a:ln>
              <a:solidFill>
                <a:srgbClr val="835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4EA965-68CA-7878-0206-855BF0D8DA49}"/>
                </a:ext>
              </a:extLst>
            </p:cNvPr>
            <p:cNvSpPr txBox="1"/>
            <p:nvPr/>
          </p:nvSpPr>
          <p:spPr>
            <a:xfrm>
              <a:off x="2714123" y="861951"/>
              <a:ext cx="4349750" cy="372743"/>
            </a:xfrm>
            <a:prstGeom prst="rect">
              <a:avLst/>
            </a:prstGeom>
            <a:noFill/>
          </p:spPr>
          <p:txBody>
            <a:bodyPr wrap="square" rtlCol="0">
              <a:spAutoFit/>
            </a:bodyPr>
            <a:lstStyle/>
            <a:p>
              <a:pPr algn="r"/>
              <a:r>
                <a:rPr lang="en-US" sz="1100" dirty="0">
                  <a:latin typeface="+mn-lt"/>
                </a:rPr>
                <a:t>It’s difficult to visit a physical store and compare different home decoration products.</a:t>
              </a:r>
            </a:p>
          </p:txBody>
        </p:sp>
      </p:grpSp>
      <p:grpSp>
        <p:nvGrpSpPr>
          <p:cNvPr id="16" name="Group 15">
            <a:extLst>
              <a:ext uri="{FF2B5EF4-FFF2-40B4-BE49-F238E27FC236}">
                <a16:creationId xmlns:a16="http://schemas.microsoft.com/office/drawing/2014/main" id="{0BD6542A-5733-B2BE-F971-365FC21D811C}"/>
              </a:ext>
            </a:extLst>
          </p:cNvPr>
          <p:cNvGrpSpPr/>
          <p:nvPr/>
        </p:nvGrpSpPr>
        <p:grpSpPr>
          <a:xfrm>
            <a:off x="3984625" y="3049952"/>
            <a:ext cx="4572000" cy="374650"/>
            <a:chOff x="2597150" y="863600"/>
            <a:chExt cx="4572000" cy="374650"/>
          </a:xfrm>
        </p:grpSpPr>
        <p:sp>
          <p:nvSpPr>
            <p:cNvPr id="17" name="Rectangle: Rounded Corners 16">
              <a:extLst>
                <a:ext uri="{FF2B5EF4-FFF2-40B4-BE49-F238E27FC236}">
                  <a16:creationId xmlns:a16="http://schemas.microsoft.com/office/drawing/2014/main" id="{D7E1F658-9527-1F21-2653-F579CA817D95}"/>
                </a:ext>
              </a:extLst>
            </p:cNvPr>
            <p:cNvSpPr/>
            <p:nvPr/>
          </p:nvSpPr>
          <p:spPr>
            <a:xfrm>
              <a:off x="2597150" y="863600"/>
              <a:ext cx="4572000" cy="374650"/>
            </a:xfrm>
            <a:prstGeom prst="roundRect">
              <a:avLst>
                <a:gd name="adj" fmla="val 50000"/>
              </a:avLst>
            </a:prstGeom>
            <a:noFill/>
            <a:ln>
              <a:solidFill>
                <a:srgbClr val="835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D55E11A-1A03-1127-4B8D-668D792B3202}"/>
                </a:ext>
              </a:extLst>
            </p:cNvPr>
            <p:cNvSpPr txBox="1"/>
            <p:nvPr/>
          </p:nvSpPr>
          <p:spPr>
            <a:xfrm>
              <a:off x="2708275" y="920120"/>
              <a:ext cx="4349750" cy="261610"/>
            </a:xfrm>
            <a:prstGeom prst="rect">
              <a:avLst/>
            </a:prstGeom>
            <a:noFill/>
          </p:spPr>
          <p:txBody>
            <a:bodyPr wrap="square" rtlCol="0">
              <a:spAutoFit/>
            </a:bodyPr>
            <a:lstStyle/>
            <a:p>
              <a:r>
                <a:rPr lang="en-US" sz="1100" dirty="0">
                  <a:latin typeface="+mn-lt"/>
                </a:rPr>
                <a:t>They sometimes don’t know the product name.</a:t>
              </a:r>
            </a:p>
          </p:txBody>
        </p:sp>
      </p:grpSp>
      <p:grpSp>
        <p:nvGrpSpPr>
          <p:cNvPr id="19" name="Group 18">
            <a:extLst>
              <a:ext uri="{FF2B5EF4-FFF2-40B4-BE49-F238E27FC236}">
                <a16:creationId xmlns:a16="http://schemas.microsoft.com/office/drawing/2014/main" id="{B1B4EEFC-1A96-D0A6-C116-94FBA10989E6}"/>
              </a:ext>
            </a:extLst>
          </p:cNvPr>
          <p:cNvGrpSpPr/>
          <p:nvPr/>
        </p:nvGrpSpPr>
        <p:grpSpPr>
          <a:xfrm>
            <a:off x="2597150" y="3753481"/>
            <a:ext cx="4651375" cy="546187"/>
            <a:chOff x="2597150" y="863600"/>
            <a:chExt cx="4572000" cy="374650"/>
          </a:xfrm>
        </p:grpSpPr>
        <p:sp>
          <p:nvSpPr>
            <p:cNvPr id="20" name="Rectangle: Rounded Corners 19">
              <a:extLst>
                <a:ext uri="{FF2B5EF4-FFF2-40B4-BE49-F238E27FC236}">
                  <a16:creationId xmlns:a16="http://schemas.microsoft.com/office/drawing/2014/main" id="{598D4265-48CE-01EB-F9B4-C3B4853E6861}"/>
                </a:ext>
              </a:extLst>
            </p:cNvPr>
            <p:cNvSpPr/>
            <p:nvPr/>
          </p:nvSpPr>
          <p:spPr>
            <a:xfrm>
              <a:off x="2597150" y="863600"/>
              <a:ext cx="4572000" cy="374650"/>
            </a:xfrm>
            <a:prstGeom prst="roundRect">
              <a:avLst>
                <a:gd name="adj" fmla="val 50000"/>
              </a:avLst>
            </a:prstGeom>
            <a:noFill/>
            <a:ln>
              <a:solidFill>
                <a:srgbClr val="835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3A0414-3556-9A46-0C8C-E94E323DCA88}"/>
                </a:ext>
              </a:extLst>
            </p:cNvPr>
            <p:cNvSpPr txBox="1"/>
            <p:nvPr/>
          </p:nvSpPr>
          <p:spPr>
            <a:xfrm>
              <a:off x="2706379" y="906182"/>
              <a:ext cx="4365625" cy="295562"/>
            </a:xfrm>
            <a:prstGeom prst="rect">
              <a:avLst/>
            </a:prstGeom>
            <a:noFill/>
          </p:spPr>
          <p:txBody>
            <a:bodyPr wrap="square" rtlCol="0">
              <a:spAutoFit/>
            </a:bodyPr>
            <a:lstStyle/>
            <a:p>
              <a:pPr algn="r"/>
              <a:r>
                <a:rPr lang="en-US" sz="1100" dirty="0">
                  <a:latin typeface="+mn-lt"/>
                </a:rPr>
                <a:t>People sometimes do not know how to decorate a space and want inspiration</a:t>
              </a:r>
            </a:p>
          </p:txBody>
        </p:sp>
      </p:grpSp>
      <p:pic>
        <p:nvPicPr>
          <p:cNvPr id="22" name="Graphic 21" descr="Badge 1 with solid fill">
            <a:extLst>
              <a:ext uri="{FF2B5EF4-FFF2-40B4-BE49-F238E27FC236}">
                <a16:creationId xmlns:a16="http://schemas.microsoft.com/office/drawing/2014/main" id="{B10998CD-A686-19AB-2643-57E6329BF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0383" y="327711"/>
            <a:ext cx="339725" cy="339725"/>
          </a:xfrm>
          <a:prstGeom prst="rect">
            <a:avLst/>
          </a:prstGeom>
        </p:spPr>
      </p:pic>
      <p:pic>
        <p:nvPicPr>
          <p:cNvPr id="23" name="Graphic 22" descr="Badge 5 with solid fill">
            <a:extLst>
              <a:ext uri="{FF2B5EF4-FFF2-40B4-BE49-F238E27FC236}">
                <a16:creationId xmlns:a16="http://schemas.microsoft.com/office/drawing/2014/main" id="{D931E86A-0540-8615-0A64-16D107CA97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8102" y="3545551"/>
            <a:ext cx="338328" cy="338328"/>
          </a:xfrm>
          <a:prstGeom prst="rect">
            <a:avLst/>
          </a:prstGeom>
        </p:spPr>
      </p:pic>
      <p:pic>
        <p:nvPicPr>
          <p:cNvPr id="24" name="Graphic 23" descr="Badge 4 with solid fill">
            <a:extLst>
              <a:ext uri="{FF2B5EF4-FFF2-40B4-BE49-F238E27FC236}">
                <a16:creationId xmlns:a16="http://schemas.microsoft.com/office/drawing/2014/main" id="{72BB9D99-E669-B0A9-F944-3C16441EBA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26166" y="2876963"/>
            <a:ext cx="338328" cy="338328"/>
          </a:xfrm>
          <a:prstGeom prst="rect">
            <a:avLst/>
          </a:prstGeom>
        </p:spPr>
      </p:pic>
      <p:pic>
        <p:nvPicPr>
          <p:cNvPr id="25" name="Graphic 24" descr="Badge 3 with solid fill">
            <a:extLst>
              <a:ext uri="{FF2B5EF4-FFF2-40B4-BE49-F238E27FC236}">
                <a16:creationId xmlns:a16="http://schemas.microsoft.com/office/drawing/2014/main" id="{BF6DD4C8-5FA9-23D3-5F73-FF7AFA6FE8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73725" y="2121212"/>
            <a:ext cx="338328" cy="338328"/>
          </a:xfrm>
          <a:prstGeom prst="rect">
            <a:avLst/>
          </a:prstGeom>
        </p:spPr>
      </p:pic>
      <p:pic>
        <p:nvPicPr>
          <p:cNvPr id="26" name="Graphic 25" descr="Badge with solid fill">
            <a:extLst>
              <a:ext uri="{FF2B5EF4-FFF2-40B4-BE49-F238E27FC236}">
                <a16:creationId xmlns:a16="http://schemas.microsoft.com/office/drawing/2014/main" id="{A9FAF9F0-8723-4D11-F8F5-5BCA9F898C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59633" y="1373581"/>
            <a:ext cx="338328" cy="338328"/>
          </a:xfrm>
          <a:prstGeom prst="rect">
            <a:avLst/>
          </a:prstGeom>
        </p:spPr>
      </p:pic>
      <p:sp>
        <p:nvSpPr>
          <p:cNvPr id="27" name="Arc 26">
            <a:extLst>
              <a:ext uri="{FF2B5EF4-FFF2-40B4-BE49-F238E27FC236}">
                <a16:creationId xmlns:a16="http://schemas.microsoft.com/office/drawing/2014/main" id="{6B45BC5A-9951-CE96-C678-9E90E750B067}"/>
              </a:ext>
            </a:extLst>
          </p:cNvPr>
          <p:cNvSpPr/>
          <p:nvPr/>
        </p:nvSpPr>
        <p:spPr>
          <a:xfrm flipV="1">
            <a:off x="6580896" y="184248"/>
            <a:ext cx="1149350" cy="908541"/>
          </a:xfrm>
          <a:prstGeom prst="arc">
            <a:avLst/>
          </a:prstGeom>
          <a:noFill/>
          <a:ln w="12700">
            <a:solidFill>
              <a:srgbClr val="83550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33822E6-8CAB-C879-2C6D-DE85697BD9A1}"/>
              </a:ext>
            </a:extLst>
          </p:cNvPr>
          <p:cNvSpPr/>
          <p:nvPr/>
        </p:nvSpPr>
        <p:spPr>
          <a:xfrm flipV="1">
            <a:off x="6413244" y="1733556"/>
            <a:ext cx="1149350" cy="908541"/>
          </a:xfrm>
          <a:prstGeom prst="arc">
            <a:avLst>
              <a:gd name="adj1" fmla="val 16200000"/>
              <a:gd name="adj2" fmla="val 20356471"/>
            </a:avLst>
          </a:prstGeom>
          <a:noFill/>
          <a:ln w="12700">
            <a:solidFill>
              <a:srgbClr val="83550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7591BE44-8AD3-B979-90D2-40BFF2F783BD}"/>
              </a:ext>
            </a:extLst>
          </p:cNvPr>
          <p:cNvSpPr/>
          <p:nvPr/>
        </p:nvSpPr>
        <p:spPr>
          <a:xfrm flipV="1">
            <a:off x="6607916" y="3532040"/>
            <a:ext cx="1135909" cy="660441"/>
          </a:xfrm>
          <a:prstGeom prst="arc">
            <a:avLst/>
          </a:prstGeom>
          <a:noFill/>
          <a:ln w="12700">
            <a:solidFill>
              <a:srgbClr val="83550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F8294866-0EB6-8DF3-1A38-BAF88D431BC8}"/>
              </a:ext>
            </a:extLst>
          </p:cNvPr>
          <p:cNvSpPr/>
          <p:nvPr/>
        </p:nvSpPr>
        <p:spPr>
          <a:xfrm flipH="1" flipV="1">
            <a:off x="3686713" y="994807"/>
            <a:ext cx="560557" cy="908540"/>
          </a:xfrm>
          <a:prstGeom prst="arc">
            <a:avLst/>
          </a:prstGeom>
          <a:noFill/>
          <a:ln w="12700">
            <a:solidFill>
              <a:srgbClr val="83550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0DBE73BC-BFFB-C407-0D39-E5E5729F5EFA}"/>
              </a:ext>
            </a:extLst>
          </p:cNvPr>
          <p:cNvSpPr/>
          <p:nvPr/>
        </p:nvSpPr>
        <p:spPr>
          <a:xfrm flipH="1" flipV="1">
            <a:off x="3695330" y="2802269"/>
            <a:ext cx="578217" cy="526878"/>
          </a:xfrm>
          <a:prstGeom prst="arc">
            <a:avLst>
              <a:gd name="adj1" fmla="val 16200000"/>
              <a:gd name="adj2" fmla="val 20015613"/>
            </a:avLst>
          </a:prstGeom>
          <a:noFill/>
          <a:ln w="12700">
            <a:solidFill>
              <a:srgbClr val="83550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7385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c 21">
            <a:extLst>
              <a:ext uri="{FF2B5EF4-FFF2-40B4-BE49-F238E27FC236}">
                <a16:creationId xmlns:a16="http://schemas.microsoft.com/office/drawing/2014/main" id="{65E9FBF4-5291-2A9D-DB0B-74E1C0573BA9}"/>
              </a:ext>
            </a:extLst>
          </p:cNvPr>
          <p:cNvSpPr/>
          <p:nvPr/>
        </p:nvSpPr>
        <p:spPr>
          <a:xfrm flipV="1">
            <a:off x="6811875" y="1931647"/>
            <a:ext cx="1149350" cy="908541"/>
          </a:xfrm>
          <a:prstGeom prst="arc">
            <a:avLst>
              <a:gd name="adj1" fmla="val 15628666"/>
              <a:gd name="adj2" fmla="val 0"/>
            </a:avLst>
          </a:prstGeom>
          <a:noFill/>
          <a:ln w="12700">
            <a:solidFill>
              <a:srgbClr val="83550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FDE2BE47-D86E-E456-FFCE-E3C858BB639B}"/>
              </a:ext>
            </a:extLst>
          </p:cNvPr>
          <p:cNvGrpSpPr/>
          <p:nvPr/>
        </p:nvGrpSpPr>
        <p:grpSpPr>
          <a:xfrm>
            <a:off x="2597150" y="665931"/>
            <a:ext cx="4572000" cy="526593"/>
            <a:chOff x="2597150" y="863600"/>
            <a:chExt cx="4572000" cy="374650"/>
          </a:xfrm>
        </p:grpSpPr>
        <p:sp>
          <p:nvSpPr>
            <p:cNvPr id="5" name="Rectangle: Rounded Corners 4">
              <a:extLst>
                <a:ext uri="{FF2B5EF4-FFF2-40B4-BE49-F238E27FC236}">
                  <a16:creationId xmlns:a16="http://schemas.microsoft.com/office/drawing/2014/main" id="{3CE29F9A-3C3F-B54B-7032-EA2E0EB5D395}"/>
                </a:ext>
              </a:extLst>
            </p:cNvPr>
            <p:cNvSpPr/>
            <p:nvPr/>
          </p:nvSpPr>
          <p:spPr>
            <a:xfrm>
              <a:off x="2597150" y="863600"/>
              <a:ext cx="4572000" cy="374650"/>
            </a:xfrm>
            <a:prstGeom prst="roundRect">
              <a:avLst>
                <a:gd name="adj" fmla="val 50000"/>
              </a:avLst>
            </a:prstGeom>
            <a:noFill/>
            <a:ln>
              <a:solidFill>
                <a:srgbClr val="835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47724A1-6784-FBB0-21AF-0DF8E18E92A9}"/>
                </a:ext>
              </a:extLst>
            </p:cNvPr>
            <p:cNvSpPr txBox="1"/>
            <p:nvPr/>
          </p:nvSpPr>
          <p:spPr>
            <a:xfrm>
              <a:off x="2708275" y="897531"/>
              <a:ext cx="4349750" cy="306559"/>
            </a:xfrm>
            <a:prstGeom prst="rect">
              <a:avLst/>
            </a:prstGeom>
            <a:noFill/>
          </p:spPr>
          <p:txBody>
            <a:bodyPr wrap="square" rtlCol="0">
              <a:spAutoFit/>
            </a:bodyPr>
            <a:lstStyle/>
            <a:p>
              <a:pPr algn="r"/>
              <a:r>
                <a:rPr lang="en-US" sz="1100" dirty="0">
                  <a:latin typeface="Calibri" panose="020F0502020204030204" pitchFamily="34" charset="0"/>
                  <a:ea typeface="Calibri" panose="020F0502020204030204" pitchFamily="34" charset="0"/>
                  <a:cs typeface="Calibri" panose="020F0502020204030204" pitchFamily="34" charset="0"/>
                </a:rPr>
                <a:t>For customers to assess the compatibility of items, HomeBro offers an augmented reality option.</a:t>
              </a:r>
            </a:p>
          </p:txBody>
        </p:sp>
      </p:grpSp>
      <p:grpSp>
        <p:nvGrpSpPr>
          <p:cNvPr id="9" name="Group 8">
            <a:extLst>
              <a:ext uri="{FF2B5EF4-FFF2-40B4-BE49-F238E27FC236}">
                <a16:creationId xmlns:a16="http://schemas.microsoft.com/office/drawing/2014/main" id="{160417E0-CE16-EB92-5CBF-058EE5ED1CFE}"/>
              </a:ext>
            </a:extLst>
          </p:cNvPr>
          <p:cNvGrpSpPr/>
          <p:nvPr/>
        </p:nvGrpSpPr>
        <p:grpSpPr>
          <a:xfrm>
            <a:off x="4883153" y="1521682"/>
            <a:ext cx="3729034" cy="498103"/>
            <a:chOff x="2597150" y="863600"/>
            <a:chExt cx="4572000" cy="374650"/>
          </a:xfrm>
        </p:grpSpPr>
        <p:sp>
          <p:nvSpPr>
            <p:cNvPr id="11" name="Rectangle: Rounded Corners 10">
              <a:extLst>
                <a:ext uri="{FF2B5EF4-FFF2-40B4-BE49-F238E27FC236}">
                  <a16:creationId xmlns:a16="http://schemas.microsoft.com/office/drawing/2014/main" id="{E5C1CF5A-F29F-9E55-3DB9-7C52A505B7F5}"/>
                </a:ext>
              </a:extLst>
            </p:cNvPr>
            <p:cNvSpPr/>
            <p:nvPr/>
          </p:nvSpPr>
          <p:spPr>
            <a:xfrm>
              <a:off x="2597150" y="863600"/>
              <a:ext cx="4572000" cy="374650"/>
            </a:xfrm>
            <a:prstGeom prst="roundRect">
              <a:avLst>
                <a:gd name="adj" fmla="val 50000"/>
              </a:avLst>
            </a:prstGeom>
            <a:noFill/>
            <a:ln>
              <a:solidFill>
                <a:srgbClr val="835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CCA186-3EDF-4DA6-5379-3ECE570B81AA}"/>
                </a:ext>
              </a:extLst>
            </p:cNvPr>
            <p:cNvSpPr txBox="1"/>
            <p:nvPr/>
          </p:nvSpPr>
          <p:spPr>
            <a:xfrm>
              <a:off x="2791783" y="888878"/>
              <a:ext cx="4340173" cy="324093"/>
            </a:xfrm>
            <a:prstGeom prst="rect">
              <a:avLst/>
            </a:prstGeom>
            <a:noFill/>
          </p:spPr>
          <p:txBody>
            <a:bodyPr wrap="square" rtlCol="0">
              <a:spAutoFit/>
            </a:bodyPr>
            <a:lstStyle/>
            <a:p>
              <a:r>
                <a:rPr lang="en-US" sz="1100" dirty="0">
                  <a:latin typeface="Calibri" panose="020F0502020204030204" pitchFamily="34" charset="0"/>
                  <a:ea typeface="Calibri" panose="020F0502020204030204" pitchFamily="34" charset="0"/>
                  <a:cs typeface="Calibri" panose="020F0502020204030204" pitchFamily="34" charset="0"/>
                </a:rPr>
                <a:t>Great deals on high quality interior items that are delivered at your doorstep in your timeframe.</a:t>
              </a:r>
            </a:p>
          </p:txBody>
        </p:sp>
      </p:grpSp>
      <p:pic>
        <p:nvPicPr>
          <p:cNvPr id="26" name="Graphic 25" descr="Badge 1 with solid fill">
            <a:extLst>
              <a:ext uri="{FF2B5EF4-FFF2-40B4-BE49-F238E27FC236}">
                <a16:creationId xmlns:a16="http://schemas.microsoft.com/office/drawing/2014/main" id="{E92694F9-479B-6E51-76A1-1E0EA3943F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3962" y="327711"/>
            <a:ext cx="339725" cy="339725"/>
          </a:xfrm>
          <a:prstGeom prst="rect">
            <a:avLst/>
          </a:prstGeom>
        </p:spPr>
      </p:pic>
      <p:pic>
        <p:nvPicPr>
          <p:cNvPr id="36" name="Graphic 35" descr="Badge with solid fill">
            <a:extLst>
              <a:ext uri="{FF2B5EF4-FFF2-40B4-BE49-F238E27FC236}">
                <a16:creationId xmlns:a16="http://schemas.microsoft.com/office/drawing/2014/main" id="{550FA5FD-D51C-33EF-85E7-2598E3B5B5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2836" y="1335879"/>
            <a:ext cx="338328" cy="338328"/>
          </a:xfrm>
          <a:prstGeom prst="rect">
            <a:avLst/>
          </a:prstGeom>
        </p:spPr>
      </p:pic>
      <p:sp>
        <p:nvSpPr>
          <p:cNvPr id="39" name="Arc 38">
            <a:extLst>
              <a:ext uri="{FF2B5EF4-FFF2-40B4-BE49-F238E27FC236}">
                <a16:creationId xmlns:a16="http://schemas.microsoft.com/office/drawing/2014/main" id="{0AA12895-EF8A-1A38-678E-26FFF96A54AB}"/>
              </a:ext>
            </a:extLst>
          </p:cNvPr>
          <p:cNvSpPr/>
          <p:nvPr/>
        </p:nvSpPr>
        <p:spPr>
          <a:xfrm flipV="1">
            <a:off x="6594475" y="184248"/>
            <a:ext cx="1149350" cy="908541"/>
          </a:xfrm>
          <a:prstGeom prst="arc">
            <a:avLst>
              <a:gd name="adj1" fmla="val 15628666"/>
              <a:gd name="adj2" fmla="val 0"/>
            </a:avLst>
          </a:prstGeom>
          <a:noFill/>
          <a:ln w="12700">
            <a:solidFill>
              <a:srgbClr val="83550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2" name="Arc 41">
            <a:extLst>
              <a:ext uri="{FF2B5EF4-FFF2-40B4-BE49-F238E27FC236}">
                <a16:creationId xmlns:a16="http://schemas.microsoft.com/office/drawing/2014/main" id="{B992836D-165F-E9E2-2B52-B9B066014F7B}"/>
              </a:ext>
            </a:extLst>
          </p:cNvPr>
          <p:cNvSpPr/>
          <p:nvPr/>
        </p:nvSpPr>
        <p:spPr>
          <a:xfrm flipH="1" flipV="1">
            <a:off x="4669548" y="1040423"/>
            <a:ext cx="560557" cy="908540"/>
          </a:xfrm>
          <a:prstGeom prst="arc">
            <a:avLst>
              <a:gd name="adj1" fmla="val 16200000"/>
              <a:gd name="adj2" fmla="val 20584276"/>
            </a:avLst>
          </a:prstGeom>
          <a:noFill/>
          <a:ln w="12700">
            <a:solidFill>
              <a:srgbClr val="83550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picture containing toy, doll&#10;&#10;Description automatically generated">
            <a:extLst>
              <a:ext uri="{FF2B5EF4-FFF2-40B4-BE49-F238E27FC236}">
                <a16:creationId xmlns:a16="http://schemas.microsoft.com/office/drawing/2014/main" id="{714C0F5E-2548-5D1F-CD7E-F60F5A3E705C}"/>
              </a:ext>
            </a:extLst>
          </p:cNvPr>
          <p:cNvPicPr>
            <a:picLocks noChangeAspect="1"/>
          </p:cNvPicPr>
          <p:nvPr/>
        </p:nvPicPr>
        <p:blipFill>
          <a:blip r:embed="rId7"/>
          <a:stretch>
            <a:fillRect/>
          </a:stretch>
        </p:blipFill>
        <p:spPr>
          <a:xfrm>
            <a:off x="-25474" y="743500"/>
            <a:ext cx="2851297" cy="3530781"/>
          </a:xfrm>
          <a:prstGeom prst="rect">
            <a:avLst/>
          </a:prstGeom>
        </p:spPr>
      </p:pic>
      <p:grpSp>
        <p:nvGrpSpPr>
          <p:cNvPr id="18" name="Group 17">
            <a:extLst>
              <a:ext uri="{FF2B5EF4-FFF2-40B4-BE49-F238E27FC236}">
                <a16:creationId xmlns:a16="http://schemas.microsoft.com/office/drawing/2014/main" id="{B8E0134B-CB77-2F8B-5656-1F15F79CC2DD}"/>
              </a:ext>
            </a:extLst>
          </p:cNvPr>
          <p:cNvGrpSpPr/>
          <p:nvPr/>
        </p:nvGrpSpPr>
        <p:grpSpPr>
          <a:xfrm>
            <a:off x="2749550" y="2554276"/>
            <a:ext cx="4572000" cy="526593"/>
            <a:chOff x="2597150" y="863600"/>
            <a:chExt cx="4572000" cy="374650"/>
          </a:xfrm>
        </p:grpSpPr>
        <p:sp>
          <p:nvSpPr>
            <p:cNvPr id="19" name="Rectangle: Rounded Corners 18">
              <a:extLst>
                <a:ext uri="{FF2B5EF4-FFF2-40B4-BE49-F238E27FC236}">
                  <a16:creationId xmlns:a16="http://schemas.microsoft.com/office/drawing/2014/main" id="{4D87EB11-6116-369E-1BD5-153D05596759}"/>
                </a:ext>
              </a:extLst>
            </p:cNvPr>
            <p:cNvSpPr/>
            <p:nvPr/>
          </p:nvSpPr>
          <p:spPr>
            <a:xfrm>
              <a:off x="2597150" y="863600"/>
              <a:ext cx="4572000" cy="374650"/>
            </a:xfrm>
            <a:prstGeom prst="roundRect">
              <a:avLst>
                <a:gd name="adj" fmla="val 50000"/>
              </a:avLst>
            </a:prstGeom>
            <a:noFill/>
            <a:ln>
              <a:solidFill>
                <a:srgbClr val="835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C0B68E9-DAB3-0F78-73A8-2722BCF041ED}"/>
                </a:ext>
              </a:extLst>
            </p:cNvPr>
            <p:cNvSpPr txBox="1"/>
            <p:nvPr/>
          </p:nvSpPr>
          <p:spPr>
            <a:xfrm>
              <a:off x="2708275" y="897531"/>
              <a:ext cx="4349750" cy="306559"/>
            </a:xfrm>
            <a:prstGeom prst="rect">
              <a:avLst/>
            </a:prstGeom>
            <a:noFill/>
          </p:spPr>
          <p:txBody>
            <a:bodyPr wrap="square" rtlCol="0">
              <a:spAutoFit/>
            </a:bodyPr>
            <a:lstStyle/>
            <a:p>
              <a:pPr algn="r"/>
              <a:r>
                <a:rPr lang="en-US" sz="1100" dirty="0">
                  <a:latin typeface="Calibri" panose="020F0502020204030204" pitchFamily="34" charset="0"/>
                  <a:ea typeface="Calibri" panose="020F0502020204030204" pitchFamily="34" charset="0"/>
                  <a:cs typeface="Calibri" panose="020F0502020204030204" pitchFamily="34" charset="0"/>
                </a:rPr>
                <a:t>Connect our users with a team of design experts to alleviate design challenges and get expert opinion. </a:t>
              </a:r>
            </a:p>
          </p:txBody>
        </p:sp>
      </p:grpSp>
      <p:pic>
        <p:nvPicPr>
          <p:cNvPr id="23" name="Graphic 22" descr="Badge 3 with solid fill">
            <a:extLst>
              <a:ext uri="{FF2B5EF4-FFF2-40B4-BE49-F238E27FC236}">
                <a16:creationId xmlns:a16="http://schemas.microsoft.com/office/drawing/2014/main" id="{9E7E7300-E4B0-2503-FE8A-B18D6C0153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2061" y="2148402"/>
            <a:ext cx="338328" cy="338328"/>
          </a:xfrm>
          <a:prstGeom prst="rect">
            <a:avLst/>
          </a:prstGeom>
        </p:spPr>
      </p:pic>
      <p:grpSp>
        <p:nvGrpSpPr>
          <p:cNvPr id="24" name="Group 23">
            <a:extLst>
              <a:ext uri="{FF2B5EF4-FFF2-40B4-BE49-F238E27FC236}">
                <a16:creationId xmlns:a16="http://schemas.microsoft.com/office/drawing/2014/main" id="{BCA10CDF-3111-CDE1-4331-1C97B5519B12}"/>
              </a:ext>
            </a:extLst>
          </p:cNvPr>
          <p:cNvGrpSpPr/>
          <p:nvPr/>
        </p:nvGrpSpPr>
        <p:grpSpPr>
          <a:xfrm>
            <a:off x="3291683" y="3529043"/>
            <a:ext cx="4572000" cy="430887"/>
            <a:chOff x="2597150" y="835481"/>
            <a:chExt cx="4572000" cy="430887"/>
          </a:xfrm>
        </p:grpSpPr>
        <p:sp>
          <p:nvSpPr>
            <p:cNvPr id="25" name="Rectangle: Rounded Corners 24">
              <a:extLst>
                <a:ext uri="{FF2B5EF4-FFF2-40B4-BE49-F238E27FC236}">
                  <a16:creationId xmlns:a16="http://schemas.microsoft.com/office/drawing/2014/main" id="{E4ADD80E-5970-29CE-40CD-D8F8EA0085FE}"/>
                </a:ext>
              </a:extLst>
            </p:cNvPr>
            <p:cNvSpPr/>
            <p:nvPr/>
          </p:nvSpPr>
          <p:spPr>
            <a:xfrm>
              <a:off x="2597150" y="863600"/>
              <a:ext cx="4572000" cy="374650"/>
            </a:xfrm>
            <a:prstGeom prst="roundRect">
              <a:avLst>
                <a:gd name="adj" fmla="val 50000"/>
              </a:avLst>
            </a:prstGeom>
            <a:noFill/>
            <a:ln>
              <a:solidFill>
                <a:srgbClr val="835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9E8E6D-585B-CB29-7BBF-5B109B836613}"/>
                </a:ext>
              </a:extLst>
            </p:cNvPr>
            <p:cNvSpPr txBox="1"/>
            <p:nvPr/>
          </p:nvSpPr>
          <p:spPr>
            <a:xfrm>
              <a:off x="2708275" y="835481"/>
              <a:ext cx="4349750" cy="430887"/>
            </a:xfrm>
            <a:prstGeom prst="rect">
              <a:avLst/>
            </a:prstGeom>
            <a:noFill/>
          </p:spPr>
          <p:txBody>
            <a:bodyPr wrap="square" rtlCol="0">
              <a:spAutoFit/>
            </a:bodyPr>
            <a:lstStyle/>
            <a:p>
              <a:r>
                <a:rPr lang="en-US" sz="1100" dirty="0">
                  <a:latin typeface="Calibri" panose="020F0502020204030204" pitchFamily="34" charset="0"/>
                  <a:ea typeface="Calibri" panose="020F0502020204030204" pitchFamily="34" charset="0"/>
                  <a:cs typeface="Calibri" panose="020F0502020204030204" pitchFamily="34" charset="0"/>
                </a:rPr>
                <a:t>Provide AI Chatbot functionality to solve basic queries like product type, name, etc.</a:t>
              </a:r>
            </a:p>
          </p:txBody>
        </p:sp>
      </p:grpSp>
      <p:pic>
        <p:nvPicPr>
          <p:cNvPr id="28" name="Graphic 27" descr="Badge 4 with solid fill">
            <a:extLst>
              <a:ext uri="{FF2B5EF4-FFF2-40B4-BE49-F238E27FC236}">
                <a16:creationId xmlns:a16="http://schemas.microsoft.com/office/drawing/2014/main" id="{5AF2BEB6-A47E-9369-8437-6DFF23F647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3224" y="3384173"/>
            <a:ext cx="338328" cy="338328"/>
          </a:xfrm>
          <a:prstGeom prst="rect">
            <a:avLst/>
          </a:prstGeom>
        </p:spPr>
      </p:pic>
      <p:sp>
        <p:nvSpPr>
          <p:cNvPr id="29" name="Arc 28">
            <a:extLst>
              <a:ext uri="{FF2B5EF4-FFF2-40B4-BE49-F238E27FC236}">
                <a16:creationId xmlns:a16="http://schemas.microsoft.com/office/drawing/2014/main" id="{A0F29A84-BC5B-BF69-2F5B-B3DE2EB5B3F2}"/>
              </a:ext>
            </a:extLst>
          </p:cNvPr>
          <p:cNvSpPr/>
          <p:nvPr/>
        </p:nvSpPr>
        <p:spPr>
          <a:xfrm flipH="1" flipV="1">
            <a:off x="3002388" y="3309479"/>
            <a:ext cx="578217" cy="526878"/>
          </a:xfrm>
          <a:prstGeom prst="arc">
            <a:avLst>
              <a:gd name="adj1" fmla="val 16200000"/>
              <a:gd name="adj2" fmla="val 20015613"/>
            </a:avLst>
          </a:prstGeom>
          <a:noFill/>
          <a:ln w="12700">
            <a:solidFill>
              <a:srgbClr val="83550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667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88"/>
        <p:cNvGrpSpPr/>
        <p:nvPr/>
      </p:nvGrpSpPr>
      <p:grpSpPr>
        <a:xfrm>
          <a:off x="0" y="0"/>
          <a:ext cx="0" cy="0"/>
          <a:chOff x="0" y="0"/>
          <a:chExt cx="0" cy="0"/>
        </a:xfrm>
      </p:grpSpPr>
      <p:sp>
        <p:nvSpPr>
          <p:cNvPr id="390" name="Google Shape;390;p53"/>
          <p:cNvSpPr txBox="1">
            <a:spLocks noGrp="1"/>
          </p:cNvSpPr>
          <p:nvPr>
            <p:ph type="subTitle" idx="2"/>
          </p:nvPr>
        </p:nvSpPr>
        <p:spPr>
          <a:xfrm>
            <a:off x="4984646" y="2062732"/>
            <a:ext cx="2859657" cy="103232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800" dirty="0">
                <a:latin typeface="Calibri" panose="020F0502020204030204" pitchFamily="34" charset="0"/>
                <a:ea typeface="Calibri" panose="020F0502020204030204" pitchFamily="34" charset="0"/>
                <a:cs typeface="Calibri" panose="020F0502020204030204" pitchFamily="34" charset="0"/>
              </a:rPr>
              <a:t>Personas</a:t>
            </a:r>
          </a:p>
        </p:txBody>
      </p:sp>
      <p:pic>
        <p:nvPicPr>
          <p:cNvPr id="392" name="Google Shape;392;p53"/>
          <p:cNvPicPr preferRelativeResize="0"/>
          <p:nvPr/>
        </p:nvPicPr>
        <p:blipFill rotWithShape="1">
          <a:blip r:embed="rId3">
            <a:alphaModFix/>
          </a:blip>
          <a:srcRect l="4001" r="4001"/>
          <a:stretch/>
        </p:blipFill>
        <p:spPr>
          <a:xfrm>
            <a:off x="6176938" y="3353425"/>
            <a:ext cx="1335422" cy="1284699"/>
          </a:xfrm>
          <a:prstGeom prst="rect">
            <a:avLst/>
          </a:prstGeom>
          <a:noFill/>
          <a:ln>
            <a:noFill/>
          </a:ln>
          <a:effectLst>
            <a:outerShdw blurRad="285750" dist="95250" dir="6000000" algn="bl" rotWithShape="0">
              <a:schemeClr val="dk1">
                <a:alpha val="20000"/>
              </a:schemeClr>
            </a:outerShdw>
          </a:effectLst>
        </p:spPr>
      </p:pic>
      <p:pic>
        <p:nvPicPr>
          <p:cNvPr id="393" name="Google Shape;393;p53"/>
          <p:cNvPicPr preferRelativeResize="0"/>
          <p:nvPr/>
        </p:nvPicPr>
        <p:blipFill rotWithShape="1">
          <a:blip r:embed="rId4">
            <a:alphaModFix/>
          </a:blip>
          <a:srcRect l="2696" r="2705"/>
          <a:stretch/>
        </p:blipFill>
        <p:spPr>
          <a:xfrm rot="21599983">
            <a:off x="3588840" y="3574795"/>
            <a:ext cx="1552988" cy="1170473"/>
          </a:xfrm>
          <a:prstGeom prst="rect">
            <a:avLst/>
          </a:prstGeom>
          <a:noFill/>
          <a:ln>
            <a:noFill/>
          </a:ln>
          <a:effectLst>
            <a:outerShdw blurRad="285750" dist="95250" dir="6000000" algn="bl" rotWithShape="0">
              <a:schemeClr val="dk1">
                <a:alpha val="20000"/>
              </a:schemeClr>
            </a:outerShdw>
          </a:effectLst>
        </p:spPr>
      </p:pic>
      <p:pic>
        <p:nvPicPr>
          <p:cNvPr id="394" name="Google Shape;394;p53"/>
          <p:cNvPicPr preferRelativeResize="0"/>
          <p:nvPr/>
        </p:nvPicPr>
        <p:blipFill rotWithShape="1">
          <a:blip r:embed="rId5">
            <a:alphaModFix/>
          </a:blip>
          <a:srcRect t="4086" b="4077"/>
          <a:stretch/>
        </p:blipFill>
        <p:spPr>
          <a:xfrm rot="-3704081">
            <a:off x="4049926" y="761179"/>
            <a:ext cx="1044244" cy="1319069"/>
          </a:xfrm>
          <a:prstGeom prst="rect">
            <a:avLst/>
          </a:prstGeom>
          <a:noFill/>
          <a:ln>
            <a:noFill/>
          </a:ln>
          <a:effectLst>
            <a:outerShdw blurRad="285750" dist="95250" dir="6000000" algn="bl" rotWithShape="0">
              <a:schemeClr val="dk1">
                <a:alpha val="20000"/>
              </a:schemeClr>
            </a:outerShdw>
          </a:effectLst>
        </p:spPr>
      </p:pic>
      <p:pic>
        <p:nvPicPr>
          <p:cNvPr id="395" name="Google Shape;395;p53"/>
          <p:cNvPicPr preferRelativeResize="0"/>
          <p:nvPr/>
        </p:nvPicPr>
        <p:blipFill rotWithShape="1">
          <a:blip r:embed="rId6">
            <a:alphaModFix/>
          </a:blip>
          <a:srcRect t="4169" b="3783"/>
          <a:stretch/>
        </p:blipFill>
        <p:spPr>
          <a:xfrm rot="-4023084" flipH="1">
            <a:off x="7223787" y="442235"/>
            <a:ext cx="1243277" cy="1050541"/>
          </a:xfrm>
          <a:prstGeom prst="rect">
            <a:avLst/>
          </a:prstGeom>
          <a:noFill/>
          <a:ln>
            <a:noFill/>
          </a:ln>
          <a:effectLst>
            <a:outerShdw blurRad="285750" dist="95250" dir="6000000" algn="bl" rotWithShape="0">
              <a:schemeClr val="dk1">
                <a:alpha val="20000"/>
              </a:schemeClr>
            </a:outerShdw>
          </a:effectLst>
        </p:spPr>
      </p:pic>
      <p:pic>
        <p:nvPicPr>
          <p:cNvPr id="396" name="Google Shape;396;p53"/>
          <p:cNvPicPr preferRelativeResize="0"/>
          <p:nvPr/>
        </p:nvPicPr>
        <p:blipFill rotWithShape="1">
          <a:blip r:embed="rId7">
            <a:alphaModFix/>
          </a:blip>
          <a:srcRect t="485" b="485"/>
          <a:stretch/>
        </p:blipFill>
        <p:spPr>
          <a:xfrm rot="-3535705">
            <a:off x="-172022" y="-156623"/>
            <a:ext cx="1489037" cy="1038090"/>
          </a:xfrm>
          <a:prstGeom prst="rect">
            <a:avLst/>
          </a:prstGeom>
          <a:noFill/>
          <a:ln>
            <a:noFill/>
          </a:ln>
          <a:effectLst>
            <a:outerShdw blurRad="285750" dist="95250" dir="6000000" algn="bl" rotWithShape="0">
              <a:schemeClr val="dk1">
                <a:alpha val="20000"/>
              </a:schemeClr>
            </a:outerShdw>
          </a:effectLst>
        </p:spPr>
      </p:pic>
      <p:pic>
        <p:nvPicPr>
          <p:cNvPr id="2" name="Picture 2" descr="Shape, square&#10;&#10;Description automatically generated">
            <a:extLst>
              <a:ext uri="{FF2B5EF4-FFF2-40B4-BE49-F238E27FC236}">
                <a16:creationId xmlns:a16="http://schemas.microsoft.com/office/drawing/2014/main" id="{94305F95-CE13-4553-3EEC-D5D933CCF2F7}"/>
              </a:ext>
            </a:extLst>
          </p:cNvPr>
          <p:cNvPicPr>
            <a:picLocks noChangeAspect="1"/>
          </p:cNvPicPr>
          <p:nvPr/>
        </p:nvPicPr>
        <p:blipFill>
          <a:blip r:embed="rId8"/>
          <a:stretch>
            <a:fillRect/>
          </a:stretch>
        </p:blipFill>
        <p:spPr>
          <a:xfrm>
            <a:off x="521494" y="1000124"/>
            <a:ext cx="3064668" cy="3350418"/>
          </a:xfrm>
          <a:prstGeom prst="rect">
            <a:avLst/>
          </a:prstGeom>
        </p:spPr>
      </p:pic>
    </p:spTree>
    <p:extLst>
      <p:ext uri="{BB962C8B-B14F-4D97-AF65-F5344CB8AC3E}">
        <p14:creationId xmlns:p14="http://schemas.microsoft.com/office/powerpoint/2010/main" val="3338797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555AB-9033-3161-E8FB-E32B5A7E239F}"/>
              </a:ext>
            </a:extLst>
          </p:cNvPr>
          <p:cNvSpPr/>
          <p:nvPr/>
        </p:nvSpPr>
        <p:spPr>
          <a:xfrm>
            <a:off x="253602" y="282178"/>
            <a:ext cx="8636793" cy="4579143"/>
          </a:xfrm>
          <a:prstGeom prst="rect">
            <a:avLst/>
          </a:prstGeom>
          <a:solidFill>
            <a:srgbClr val="F5F5F7"/>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5F5F7"/>
              </a:solidFill>
            </a:endParaRPr>
          </a:p>
        </p:txBody>
      </p:sp>
      <p:pic>
        <p:nvPicPr>
          <p:cNvPr id="6" name="Picture 3" descr="Graphical user interface&#10;&#10;Description automatically generated">
            <a:extLst>
              <a:ext uri="{FF2B5EF4-FFF2-40B4-BE49-F238E27FC236}">
                <a16:creationId xmlns:a16="http://schemas.microsoft.com/office/drawing/2014/main" id="{D4BA27BD-063A-8426-AE5E-D1F1A5D5CD52}"/>
              </a:ext>
            </a:extLst>
          </p:cNvPr>
          <p:cNvPicPr>
            <a:picLocks noChangeAspect="1"/>
          </p:cNvPicPr>
          <p:nvPr/>
        </p:nvPicPr>
        <p:blipFill>
          <a:blip r:embed="rId2"/>
          <a:stretch>
            <a:fillRect/>
          </a:stretch>
        </p:blipFill>
        <p:spPr>
          <a:xfrm>
            <a:off x="1485899" y="677300"/>
            <a:ext cx="6172198" cy="3788897"/>
          </a:xfrm>
          <a:prstGeom prst="rect">
            <a:avLst/>
          </a:prstGeom>
        </p:spPr>
      </p:pic>
    </p:spTree>
    <p:extLst>
      <p:ext uri="{BB962C8B-B14F-4D97-AF65-F5344CB8AC3E}">
        <p14:creationId xmlns:p14="http://schemas.microsoft.com/office/powerpoint/2010/main" val="2088778657"/>
      </p:ext>
    </p:extLst>
  </p:cSld>
  <p:clrMapOvr>
    <a:masterClrMapping/>
  </p:clrMapOvr>
</p:sld>
</file>

<file path=ppt/theme/theme1.xml><?xml version="1.0" encoding="utf-8"?>
<a:theme xmlns:a="http://schemas.openxmlformats.org/drawingml/2006/main" name="New Smart Watch Announcement Pitch Deck by Slidesgo">
  <a:themeElements>
    <a:clrScheme name="Simple Light">
      <a:dk1>
        <a:srgbClr val="000000"/>
      </a:dk1>
      <a:lt1>
        <a:srgbClr val="F5F5F7"/>
      </a:lt1>
      <a:dk2>
        <a:srgbClr val="FFFFFF"/>
      </a:dk2>
      <a:lt2>
        <a:srgbClr val="F58C8C"/>
      </a:lt2>
      <a:accent1>
        <a:srgbClr val="7264A3"/>
      </a:accent1>
      <a:accent2>
        <a:srgbClr val="FD93CD"/>
      </a:accent2>
      <a:accent3>
        <a:srgbClr val="59D7EB"/>
      </a:accent3>
      <a:accent4>
        <a:srgbClr val="FCCF7B"/>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TotalTime>
  <Words>1989</Words>
  <Application>Microsoft Macintosh PowerPoint</Application>
  <PresentationFormat>On-screen Show (16:9)</PresentationFormat>
  <Paragraphs>152</Paragraphs>
  <Slides>37</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Calibri</vt:lpstr>
      <vt:lpstr>Arial</vt:lpstr>
      <vt:lpstr>Roboto</vt:lpstr>
      <vt:lpstr>Arial,Sans-Serif</vt:lpstr>
      <vt:lpstr>Calibri Light</vt:lpstr>
      <vt:lpstr>DM Sans</vt:lpstr>
      <vt:lpstr>New Smart Watch Announcement Pitch Deck by Slidesgo</vt:lpstr>
      <vt:lpstr>Office Theme</vt:lpstr>
      <vt:lpstr>CSYE 7280 User Experience Design/Testing  Professor  Vishal Chawla </vt:lpstr>
      <vt:lpstr>PowerPoint Presentation</vt:lpstr>
      <vt:lpstr>Product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Target Audience</vt:lpstr>
      <vt:lpstr>PowerPoint Presentation</vt:lpstr>
      <vt:lpstr>Design  Process</vt:lpstr>
      <vt:lpstr>PowerPoint Presentation</vt:lpstr>
      <vt:lpstr>Card Sorting</vt:lpstr>
      <vt:lpstr>PowerPoint Presentation</vt:lpstr>
      <vt:lpstr>PowerPoint Presentation</vt:lpstr>
      <vt:lpstr>PowerPoint Presentation</vt:lpstr>
      <vt:lpstr>PowerPoint Presentation</vt:lpstr>
      <vt:lpstr>PowerPoint Presentation</vt:lpstr>
      <vt:lpstr>UX Planes</vt:lpstr>
      <vt:lpstr>PowerPoint Presentation</vt:lpstr>
      <vt:lpstr>Research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&amp; Samsung slowing down phones  ENCP6000 Section 7 Spring 2023</dc:title>
  <dc:creator>Abhinav Choudhary</dc:creator>
  <cp:lastModifiedBy>Rucha Sachin Chauthai</cp:lastModifiedBy>
  <cp:revision>28</cp:revision>
  <dcterms:modified xsi:type="dcterms:W3CDTF">2023-05-03T16:59:37Z</dcterms:modified>
</cp:coreProperties>
</file>